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1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25.xml" ContentType="application/vnd.openxmlformats-officedocument.theme+xml"/>
  <Override PartName="/ppt/slideLayouts/slideLayout8.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3.xml" ContentType="application/vnd.openxmlformats-officedocument.presentationml.slideLayout+xml"/>
  <Override PartName="/ppt/slideLayouts/slideLayout10.xml" ContentType="application/vnd.openxmlformats-officedocument.presentationml.slideLayout+xml"/>
  <Override PartName="/ppt/slideLayouts/slideLayout22.xml" ContentType="application/vnd.openxmlformats-officedocument.presentationml.slideLayout+xml"/>
  <Override PartName="/ppt/slideLayouts/slideLayout9.xml" ContentType="application/vnd.openxmlformats-officedocument.presentationml.slideLayout+xml"/>
  <Override PartName="/ppt/slideLayouts/slideLayout21.xml" ContentType="application/vnd.openxmlformats-officedocument.presentationml.slideLayout+xml"/>
  <Override PartName="/ppt/slideLayouts/slideLayout19.xml" ContentType="application/vnd.openxmlformats-officedocument.presentationml.slideLayout+xml"/>
  <Override PartName="/ppt/slideLayouts/slideLayout7.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3.xml" ContentType="application/vnd.openxmlformats-officedocument.presentationml.slideLayout+xml"/>
  <Override PartName="/ppt/slideLayouts/slideLayout20.xml" ContentType="application/vnd.openxmlformats-officedocument.presentationml.slideLayout+xml"/>
  <Override PartName="/ppt/slideLayouts/slideLayout1.xml" ContentType="application/vnd.openxmlformats-officedocument.presentationml.slideLayout+xml"/>
  <Override PartName="/ppt/slideLayouts/slideLayout16.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15.xml" ContentType="application/vnd.openxmlformats-officedocument.presentationml.slideLayout+xml"/>
  <Override PartName="/ppt/slideLayouts/slideLayout2.xml" ContentType="application/vnd.openxmlformats-officedocument.presentationml.slideLayout+xml"/>
  <Override PartName="/ppt/notesMasters/notesMaster1.xml" ContentType="application/vnd.openxmlformats-officedocument.presentationml.notesMaster+xml"/>
  <Override PartName="/ppt/presProps.xml" ContentType="application/vnd.openxmlformats-officedocument.presentationml.presProps+xml"/>
  <Override PartName="/ppt/media/image16.emf" ContentType="image/x-emf"/>
  <Override PartName="/ppt/media/image15.tif" ContentType="image/tiff"/>
  <Override PartName="/ppt/media/image1.emf" ContentType="image/x-emf"/>
  <Override PartName="/ppt/media/media3.mp4" ContentType="video/mp4"/>
  <Override PartName="/ppt/slides/slide14.xml" ContentType="application/vnd.openxmlformats-officedocument.presentationml.slide+xml"/>
  <Override PartName="/ppt/slides/slide6.xml" ContentType="application/vnd.openxmlformats-officedocument.presentationml.slide+xml"/>
  <Override PartName="/ppt/slides/slide12.xml" ContentType="application/vnd.openxmlformats-officedocument.presentationml.slide+xml"/>
  <Override PartName="/ppt/slides/slide1.xml" ContentType="application/vnd.openxmlformats-officedocument.presentationml.slide+xml"/>
  <Override PartName="/ppt/slides/slide3.xml" ContentType="application/vnd.openxmlformats-officedocument.presentationml.slide+xml"/>
  <Override PartName="/ppt/slides/slide5.xml" ContentType="application/vnd.openxmlformats-officedocument.presentationml.slide+xml"/>
  <Override PartName="/ppt/slides/slide2.xml" ContentType="application/vnd.openxmlformats-officedocument.presentationml.slide+xml"/>
  <Override PartName="/ppt/slides/slide7.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13.xml" ContentType="application/vnd.openxmlformats-officedocument.presentationml.slide+xml"/>
  <Override PartName="/ppt/slides/slide4.xml" ContentType="application/vnd.openxmlformats-officedocument.presentationml.slide+xml"/>
  <Override PartName="/ppt/slides/slide9.xml" ContentType="application/vnd.openxmlformats-officedocument.presentationml.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x="9144000" cy="6858000"/>
  <p:notesSz cx="7559675" cy="10691813"/>
</p:presentation>
</file>

<file path=ppt/presProps.xml><?xml version="1.0" encoding="utf-8"?>
<p:presentationPr xmlns:a="http://schemas.openxmlformats.org/drawingml/2006/main" xmlns:p="http://schemas.openxmlformats.org/presentationml/2006/main" xmlns:r="http://schemas.openxmlformats.org/officeDocument/2006/relationships">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13.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25.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6" name="PlaceHolder 1"/>
          <p:cNvSpPr>
            <a:spLocks noGrp="1"/>
          </p:cNvSpPr>
          <p:nvPr>
            <p:ph type="sldImg"/>
          </p:nvPr>
        </p:nvSpPr>
        <p:spPr>
          <a:xfrm>
            <a:off x="0" y="812520"/>
            <a:ext cx="0" cy="0"/>
          </a:xfrm>
          <a:prstGeom prst="rect">
            <a:avLst/>
          </a:prstGeom>
          <a:noFill/>
          <a:ln w="0">
            <a:noFill/>
          </a:ln>
        </p:spPr>
        <p:txBody>
          <a:bodyPr lIns="0" tIns="0" rIns="0" bIns="0" anchor="ctr">
            <a:noAutofit/>
          </a:bodyPr>
          <a:p>
            <a:pPr defTabSz="914400">
              <a:lnSpc>
                <a:spcPct val="90000"/>
              </a:lnSpc>
              <a:tabLst>
                <a:tab pos="0" algn="l"/>
              </a:tabLst>
            </a:pPr>
            <a:r>
              <a:rPr lang="en-US" sz="4400" b="0" u="none" strike="noStrike">
                <a:solidFill>
                  <a:schemeClr val="dk1"/>
                </a:solidFill>
                <a:effectLst/>
                <a:uFillTx/>
                <a:latin typeface="Arial"/>
              </a:rPr>
              <a:t>Click to move the slide</a:t>
            </a:r>
            <a:endParaRPr lang="en-US" sz="4400" b="0" u="none" strike="noStrike">
              <a:solidFill>
                <a:schemeClr val="dk1"/>
              </a:solidFill>
              <a:effectLst/>
              <a:uFillTx/>
              <a:latin typeface="Arial"/>
            </a:endParaRPr>
          </a:p>
        </p:txBody>
      </p:sp>
      <p:sp>
        <p:nvSpPr>
          <p:cNvPr id="77"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p>
            <a:pPr indent="0" algn="l">
              <a:buNone/>
            </a:pPr>
            <a:r>
              <a:rPr lang="en-GB" sz="2000" b="0" u="none" strike="noStrike">
                <a:solidFill>
                  <a:srgbClr val="000000"/>
                </a:solidFill>
                <a:effectLst/>
                <a:uFillTx/>
                <a:latin typeface="Arial"/>
              </a:rPr>
              <a:t>Click to edit the notes format</a:t>
            </a:r>
            <a:endParaRPr lang="en-GB" sz="2000" b="0" u="none" strike="noStrike">
              <a:solidFill>
                <a:srgbClr val="000000"/>
              </a:solidFill>
              <a:effectLst/>
              <a:uFillTx/>
              <a:latin typeface="Arial"/>
            </a:endParaRPr>
          </a:p>
        </p:txBody>
      </p:sp>
      <p:sp>
        <p:nvSpPr>
          <p:cNvPr id="78" name="PlaceHolder 3"/>
          <p:cNvSpPr>
            <a:spLocks noGrp="1"/>
          </p:cNvSpPr>
          <p:nvPr>
            <p:ph type="hdr"/>
          </p:nvPr>
        </p:nvSpPr>
        <p:spPr>
          <a:xfrm>
            <a:off x="0" y="0"/>
            <a:ext cx="3280680" cy="534240"/>
          </a:xfrm>
          <a:prstGeom prst="rect">
            <a:avLst/>
          </a:prstGeom>
          <a:noFill/>
          <a:ln w="0">
            <a:noFill/>
          </a:ln>
        </p:spPr>
        <p:txBody>
          <a:bodyPr lIns="0" tIns="0" rIns="0" bIns="0" anchor="t">
            <a:noAutofit/>
          </a:bodyPr>
          <a:p>
            <a:pPr indent="0" algn="l">
              <a:buNone/>
            </a:pPr>
            <a:r>
              <a:rPr lang="en-GB" sz="1400" b="0" u="none" strike="noStrike">
                <a:solidFill>
                  <a:srgbClr val="000000"/>
                </a:solidFill>
                <a:effectLst/>
                <a:uFillTx/>
                <a:latin typeface="Times New Roman"/>
              </a:rPr>
              <a:t>&lt;header&gt;</a:t>
            </a:r>
            <a:endParaRPr lang="en-GB" sz="1400" b="0" u="none" strike="noStrike">
              <a:solidFill>
                <a:srgbClr val="000000"/>
              </a:solidFill>
              <a:effectLst/>
              <a:uFillTx/>
              <a:latin typeface="Times New Roman"/>
            </a:endParaRPr>
          </a:p>
        </p:txBody>
      </p:sp>
      <p:sp>
        <p:nvSpPr>
          <p:cNvPr id="79" name="PlaceHolder 4"/>
          <p:cNvSpPr>
            <a:spLocks noGrp="1"/>
          </p:cNvSpPr>
          <p:nvPr>
            <p:ph type="dt" idx="1"/>
          </p:nvPr>
        </p:nvSpPr>
        <p:spPr>
          <a:xfrm>
            <a:off x="4278960" y="0"/>
            <a:ext cx="3280680" cy="534240"/>
          </a:xfrm>
          <a:prstGeom prst="rect">
            <a:avLst/>
          </a:prstGeom>
          <a:noFill/>
          <a:ln w="0">
            <a:noFill/>
          </a:ln>
        </p:spPr>
        <p:txBody>
          <a:bodyPr lIns="0" tIns="0" rIns="0" bIns="0" anchor="t">
            <a:noAutofit/>
          </a:bodyPr>
          <a:lstStyle>
            <a:lvl1pPr indent="0" algn="r">
              <a:buNone/>
              <a:defRPr lang="en-GB" sz="1400" b="0" u="none" strike="noStrike">
                <a:solidFill>
                  <a:srgbClr val="000000"/>
                </a:solidFill>
                <a:effectLst/>
                <a:uFillTx/>
                <a:latin typeface="Times New Roman"/>
              </a:defRPr>
            </a:lvl1pPr>
          </a:lstStyle>
          <a:p>
            <a:pPr indent="0" algn="r">
              <a:buNone/>
            </a:pPr>
            <a:r>
              <a:rPr lang="en-GB" sz="1400" b="0" u="none" strike="noStrike">
                <a:solidFill>
                  <a:srgbClr val="000000"/>
                </a:solidFill>
                <a:effectLst/>
                <a:uFillTx/>
                <a:latin typeface="Times New Roman"/>
              </a:rPr>
              <a:t>&lt;date/time&gt;</a:t>
            </a:r>
            <a:endParaRPr lang="en-GB" sz="1400" b="0" u="none" strike="noStrike">
              <a:solidFill>
                <a:srgbClr val="000000"/>
              </a:solidFill>
              <a:effectLst/>
              <a:uFillTx/>
              <a:latin typeface="Times New Roman"/>
            </a:endParaRPr>
          </a:p>
        </p:txBody>
      </p:sp>
      <p:sp>
        <p:nvSpPr>
          <p:cNvPr id="80" name="PlaceHolder 5"/>
          <p:cNvSpPr>
            <a:spLocks noGrp="1"/>
          </p:cNvSpPr>
          <p:nvPr>
            <p:ph type="ftr" idx="2"/>
          </p:nvPr>
        </p:nvSpPr>
        <p:spPr>
          <a:xfrm>
            <a:off x="0" y="10157400"/>
            <a:ext cx="3280680" cy="534240"/>
          </a:xfrm>
          <a:prstGeom prst="rect">
            <a:avLst/>
          </a:prstGeom>
          <a:noFill/>
          <a:ln w="0">
            <a:noFill/>
          </a:ln>
        </p:spPr>
        <p:txBody>
          <a:bodyPr lIns="0" tIns="0" rIns="0" bIns="0" anchor="b">
            <a:noAutofit/>
          </a:bodyPr>
          <a:lstStyle>
            <a:lvl1pPr indent="0" algn="l">
              <a:buNone/>
              <a:defRPr lang="en-GB" sz="1400" b="0" u="none" strike="noStrike">
                <a:solidFill>
                  <a:srgbClr val="000000"/>
                </a:solidFill>
                <a:effectLst/>
                <a:uFillTx/>
                <a:latin typeface="Times New Roman"/>
              </a:defRPr>
            </a:lvl1pPr>
          </a:lstStyle>
          <a:p>
            <a:pPr indent="0" algn="l">
              <a:buNone/>
            </a:pPr>
            <a:r>
              <a:rPr lang="en-GB" sz="1400" b="0" u="none" strike="noStrike">
                <a:solidFill>
                  <a:srgbClr val="000000"/>
                </a:solidFill>
                <a:effectLst/>
                <a:uFillTx/>
                <a:latin typeface="Times New Roman"/>
              </a:rPr>
              <a:t>&lt;footer&gt;</a:t>
            </a:r>
            <a:endParaRPr lang="en-GB" sz="1400" b="0" u="none" strike="noStrike">
              <a:solidFill>
                <a:srgbClr val="000000"/>
              </a:solidFill>
              <a:effectLst/>
              <a:uFillTx/>
              <a:latin typeface="Times New Roman"/>
            </a:endParaRPr>
          </a:p>
        </p:txBody>
      </p:sp>
      <p:sp>
        <p:nvSpPr>
          <p:cNvPr id="81" name="PlaceHolder 6"/>
          <p:cNvSpPr>
            <a:spLocks noGrp="1"/>
          </p:cNvSpPr>
          <p:nvPr>
            <p:ph type="sldNum" idx="3"/>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u="none" strike="noStrike">
                <a:solidFill>
                  <a:srgbClr val="000000"/>
                </a:solidFill>
                <a:effectLst/>
                <a:uFillTx/>
                <a:latin typeface="Times New Roman"/>
              </a:defRPr>
            </a:lvl1pPr>
          </a:lstStyle>
          <a:p>
            <a:pPr indent="0" algn="r">
              <a:buNone/>
            </a:pPr>
            <a:fld id="{867B5D47-7134-4F68-9A5B-CD440FFFBE5B}" type="slidenum">
              <a:rPr lang="en-GB" sz="1400" b="0" u="none" strike="noStrike">
                <a:solidFill>
                  <a:srgbClr val="000000"/>
                </a:solidFill>
                <a:effectLst/>
                <a:uFillTx/>
                <a:latin typeface="Times New Roman"/>
              </a:rPr>
              <a:t>&lt;number&gt;</a:t>
            </a:fld>
            <a:endParaRPr lang="en-GB" sz="1400" b="0" u="none" strike="noStrike">
              <a:solidFill>
                <a:srgbClr val="000000"/>
              </a:solidFill>
              <a:effectLst/>
              <a:uFillTx/>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9" name="PlaceHolder 1"/>
          <p:cNvSpPr>
            <a:spLocks noGrp="1"/>
          </p:cNvSpPr>
          <p:nvPr>
            <p:ph type="body"/>
          </p:nvPr>
        </p:nvSpPr>
        <p:spPr>
          <a:xfrm>
            <a:off x="685800" y="4343400"/>
            <a:ext cx="5483880" cy="4112280"/>
          </a:xfrm>
          <a:prstGeom prst="rect">
            <a:avLst/>
          </a:prstGeom>
          <a:noFill/>
          <a:ln w="0">
            <a:noFill/>
          </a:ln>
        </p:spPr>
        <p:txBody>
          <a:bodyPr lIns="0" tIns="0" rIns="0" bIns="0" anchor="t">
            <a:noAutofit/>
          </a:bodyPr>
          <a:p>
            <a:pPr marL="216000" indent="-216000" algn="l">
              <a:lnSpc>
                <a:spcPct val="100000"/>
              </a:lnSpc>
              <a:buNone/>
              <a:tabLst>
                <a:tab pos="0" algn="l"/>
              </a:tabLst>
            </a:pPr>
            <a:r>
              <a:rPr lang="en-GB" sz="2000" b="0" u="none" strike="noStrike">
                <a:solidFill>
                  <a:srgbClr val="000000"/>
                </a:solidFill>
                <a:effectLst/>
                <a:uFillTx/>
                <a:latin typeface="Arial"/>
              </a:rPr>
              <a:t>The picture on the bottom right shows the extent of the flood that hit KAUST in 2009. One main feature of this extreme event is that it was more extreme than ever recorded in the past in this region, and thus, was unexpected at KAUST. This specific example illustrates the general need to develop statistical models that can predict the probability of future extremes reaching previously unobserved levels. Similarly, the prediction of extremely low rainfall levels is of high importance to assess the risk of droughts (picture on the bottom left). The difficulty of the task resides in the vital need to base any such future extrapolations on theoretically justified arguments, but also in the lack of extreme data (they scarce by definition!), and in the typically highly complex nature of the phenomenon (possibly high-dimensional, spatially correlated, likely non-stationary, etc.). In this work, we propose to a joint model for low, moderate and high rainfall intensities, which does not focus on the largest (or lowest) observations only, but combines all the data into a global model, in order to increase the precision of our parameter estimates, and provide better risk assessment. We showed that the proposed models are not only simple, but can fit very well in practice (figure in the middle).</a:t>
            </a:r>
            <a:endParaRPr lang="en-GB" sz="2000" b="0" u="none" strike="noStrike">
              <a:solidFill>
                <a:srgbClr val="000000"/>
              </a:solidFill>
              <a:effectLst/>
              <a:uFillTx/>
              <a:latin typeface="Arial"/>
            </a:endParaRPr>
          </a:p>
          <a:p>
            <a:pPr marL="216000" indent="-216000" algn="l">
              <a:lnSpc>
                <a:spcPct val="100000"/>
              </a:lnSpc>
              <a:buNone/>
              <a:tabLst>
                <a:tab pos="0" algn="l"/>
              </a:tabLst>
            </a:pPr>
            <a:endParaRPr lang="en-GB" sz="2000" b="0" u="none" strike="noStrike">
              <a:solidFill>
                <a:srgbClr val="000000"/>
              </a:solidFill>
              <a:effectLst/>
              <a:uFillTx/>
              <a:latin typeface="Arial"/>
            </a:endParaRPr>
          </a:p>
          <a:p>
            <a:pPr marL="216000" indent="-216000" algn="l">
              <a:lnSpc>
                <a:spcPct val="100000"/>
              </a:lnSpc>
              <a:buNone/>
              <a:tabLst>
                <a:tab pos="0" algn="l"/>
              </a:tabLst>
            </a:pPr>
            <a:r>
              <a:rPr lang="en-GB" sz="2000" b="0" u="none" strike="noStrike">
                <a:solidFill>
                  <a:srgbClr val="000000"/>
                </a:solidFill>
                <a:effectLst/>
                <a:uFillTx/>
                <a:latin typeface="Arial"/>
              </a:rPr>
              <a:t>Naveau, Huser, Ribereau, Hannart (2016, to appear) Modelling jointly low, moderate and heavy rainfall intensities without a threshold selection, Water Resources Research</a:t>
            </a:r>
            <a:endParaRPr lang="en-GB" sz="2000" b="0" u="none" strike="noStrike">
              <a:solidFill>
                <a:srgbClr val="000000"/>
              </a:solidFill>
              <a:effectLst/>
              <a:uFillTx/>
              <a:latin typeface="Arial"/>
            </a:endParaRPr>
          </a:p>
        </p:txBody>
      </p:sp>
      <p:sp>
        <p:nvSpPr>
          <p:cNvPr id="170" name="CustomShape 2"/>
          <p:cNvSpPr/>
          <p:nvPr/>
        </p:nvSpPr>
        <p:spPr>
          <a:xfrm>
            <a:off x="3884760" y="8685360"/>
            <a:ext cx="2969280" cy="454680"/>
          </a:xfrm>
          <a:prstGeom prst="rect">
            <a:avLst/>
          </a:prstGeom>
          <a:noFill/>
          <a:ln w="0">
            <a:noFill/>
          </a:ln>
        </p:spPr>
        <p:style>
          <a:lnRef idx="0"/>
          <a:fillRef idx="0"/>
          <a:effectRef idx="0"/>
          <a:fontRef idx="minor"/>
        </p:style>
        <p:txBody>
          <a:bodyPr lIns="90000" tIns="45000" rIns="90000" bIns="45000" anchor="b">
            <a:noAutofit/>
          </a:bodyPr>
          <a:p>
            <a:pPr algn="r" defTabSz="914400">
              <a:lnSpc>
                <a:spcPct val="100000"/>
              </a:lnSpc>
            </a:pPr>
            <a:fld id="{EC9EC933-AEF6-45B6-8B35-2F241AE02A44}" type="slidenum">
              <a:rPr lang="en-GB" sz="1200" b="0" u="none" strike="noStrike">
                <a:solidFill>
                  <a:srgbClr val="000000"/>
                </a:solidFill>
                <a:effectLst/>
                <a:uFillTx/>
                <a:latin typeface="+mn-lt"/>
                <a:ea typeface="+mn-ea"/>
              </a:rPr>
              <a:t>&lt;number&gt;</a:t>
            </a:fld>
            <a:endParaRPr lang="en-GB" sz="1200" b="0" u="none" strike="noStrike">
              <a:solidFill>
                <a:srgbClr val="000000"/>
              </a:solidFill>
              <a:effectLst/>
              <a:uFillTx/>
              <a:latin typeface="Arial"/>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1" name="PlaceHolder 1"/>
          <p:cNvSpPr>
            <a:spLocks noGrp="1"/>
          </p:cNvSpPr>
          <p:nvPr>
            <p:ph type="sldImg"/>
          </p:nvPr>
        </p:nvSpPr>
        <p:spPr>
          <a:xfrm>
            <a:off x="1370160" y="763560"/>
            <a:ext cx="5029920" cy="3771360"/>
          </a:xfrm>
          <a:prstGeom prst="rect">
            <a:avLst/>
          </a:prstGeom>
          <a:ln w="0">
            <a:noFill/>
          </a:ln>
        </p:spPr>
      </p:sp>
      <p:sp>
        <p:nvSpPr>
          <p:cNvPr id="172" name="PlaceHolder 2"/>
          <p:cNvSpPr>
            <a:spLocks noGrp="1"/>
          </p:cNvSpPr>
          <p:nvPr>
            <p:ph type="body"/>
          </p:nvPr>
        </p:nvSpPr>
        <p:spPr>
          <a:xfrm>
            <a:off x="777240" y="4777560"/>
            <a:ext cx="6216840" cy="4525200"/>
          </a:xfrm>
          <a:prstGeom prst="rect">
            <a:avLst/>
          </a:prstGeom>
          <a:noFill/>
          <a:ln w="0">
            <a:noFill/>
          </a:ln>
        </p:spPr>
        <p:txBody>
          <a:bodyPr lIns="0" tIns="0" rIns="0" bIns="0" anchor="t">
            <a:noAutofit/>
          </a:bodyPr>
          <a:p>
            <a:pPr indent="0" algn="l">
              <a:buNone/>
            </a:pPr>
            <a:endParaRPr lang="en-GB" sz="1800" b="0" u="none" strike="noStrike">
              <a:solidFill>
                <a:srgbClr val="000000"/>
              </a:solidFill>
              <a:effectLst/>
              <a:uFillTx/>
              <a:latin typeface="Arial"/>
            </a:endParaRPr>
          </a:p>
        </p:txBody>
      </p:sp>
      <p:sp>
        <p:nvSpPr>
          <p:cNvPr id="173" name="PlaceHolder 3"/>
          <p:cNvSpPr>
            <a:spLocks noGrp="1"/>
          </p:cNvSpPr>
          <p:nvPr>
            <p:ph type="sldNum" idx="4"/>
          </p:nvPr>
        </p:nvSpPr>
        <p:spPr>
          <a:xfrm>
            <a:off x="4399200" y="9555480"/>
            <a:ext cx="3372120" cy="501840"/>
          </a:xfrm>
          <a:prstGeom prst="rect">
            <a:avLst/>
          </a:prstGeom>
          <a:noFill/>
          <a:ln w="0">
            <a:noFill/>
          </a:ln>
        </p:spPr>
        <p:txBody>
          <a:bodyPr lIns="0" tIns="0" rIns="0" bIns="0" anchor="b">
            <a:noAutofit/>
          </a:bodyPr>
          <a:lstStyle>
            <a:lvl1pPr indent="0" algn="r" defTabSz="914400">
              <a:lnSpc>
                <a:spcPct val="100000"/>
              </a:lnSpc>
              <a:buNone/>
              <a:tabLst>
                <a:tab pos="0" algn="l"/>
              </a:tabLst>
              <a:defRPr lang="en-GB" sz="1400" b="0" u="none" strike="noStrike">
                <a:solidFill>
                  <a:schemeClr val="dk1"/>
                </a:solidFill>
                <a:effectLst/>
                <a:uFillTx/>
                <a:latin typeface="Times New Roman"/>
                <a:ea typeface="+mn-ea"/>
              </a:defRPr>
            </a:lvl1pPr>
          </a:lstStyle>
          <a:p>
            <a:pPr indent="0" algn="r" defTabSz="914400">
              <a:lnSpc>
                <a:spcPct val="100000"/>
              </a:lnSpc>
              <a:buNone/>
              <a:tabLst>
                <a:tab pos="0" algn="l"/>
              </a:tabLst>
            </a:pPr>
            <a:fld id="{D2BC8BC1-569E-460C-AB80-8949818B7FB5}" type="slidenum">
              <a:rPr lang="en-GB" sz="1400" b="0" u="none" strike="noStrike">
                <a:solidFill>
                  <a:schemeClr val="dk1"/>
                </a:solidFill>
                <a:effectLst/>
                <a:uFillTx/>
                <a:latin typeface="Times New Roman"/>
                <a:ea typeface="+mn-ea"/>
              </a:rPr>
              <a:t>&lt;number&gt;</a:t>
            </a:fld>
            <a:endParaRPr lang="en-GB" sz="1400" b="0" u="none" strike="noStrike">
              <a:solidFill>
                <a:srgbClr val="000000"/>
              </a:solidFill>
              <a:effectLst/>
              <a:uFillTx/>
              <a:latin typeface="Times New Roman"/>
            </a:endParaRP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PlaceHolder 1"/>
          <p:cNvSpPr>
            <a:spLocks noGrp="1"/>
          </p:cNvSpPr>
          <p:nvPr>
            <p:ph type="sldImg"/>
          </p:nvPr>
        </p:nvSpPr>
        <p:spPr>
          <a:xfrm>
            <a:off x="1370160" y="763560"/>
            <a:ext cx="5029920" cy="3771360"/>
          </a:xfrm>
          <a:prstGeom prst="rect">
            <a:avLst/>
          </a:prstGeom>
          <a:ln w="0">
            <a:noFill/>
          </a:ln>
        </p:spPr>
      </p:sp>
      <p:sp>
        <p:nvSpPr>
          <p:cNvPr id="175" name="PlaceHolder 2"/>
          <p:cNvSpPr>
            <a:spLocks noGrp="1"/>
          </p:cNvSpPr>
          <p:nvPr>
            <p:ph type="body"/>
          </p:nvPr>
        </p:nvSpPr>
        <p:spPr>
          <a:xfrm>
            <a:off x="777240" y="4777560"/>
            <a:ext cx="6216840" cy="4525200"/>
          </a:xfrm>
          <a:prstGeom prst="rect">
            <a:avLst/>
          </a:prstGeom>
          <a:noFill/>
          <a:ln w="0">
            <a:noFill/>
          </a:ln>
        </p:spPr>
        <p:txBody>
          <a:bodyPr lIns="0" tIns="0" rIns="0" bIns="0" anchor="t">
            <a:noAutofit/>
          </a:bodyPr>
          <a:p>
            <a:pPr indent="0" algn="l">
              <a:buNone/>
            </a:pPr>
            <a:endParaRPr lang="en-GB" sz="1800" b="0" u="none" strike="noStrike">
              <a:solidFill>
                <a:srgbClr val="000000"/>
              </a:solidFill>
              <a:effectLst/>
              <a:uFillTx/>
              <a:latin typeface="Arial"/>
            </a:endParaRPr>
          </a:p>
        </p:txBody>
      </p:sp>
      <p:sp>
        <p:nvSpPr>
          <p:cNvPr id="176" name="PlaceHolder 3"/>
          <p:cNvSpPr>
            <a:spLocks noGrp="1"/>
          </p:cNvSpPr>
          <p:nvPr>
            <p:ph type="sldNum" idx="5"/>
          </p:nvPr>
        </p:nvSpPr>
        <p:spPr>
          <a:xfrm>
            <a:off x="4399200" y="9555480"/>
            <a:ext cx="3372120" cy="501840"/>
          </a:xfrm>
          <a:prstGeom prst="rect">
            <a:avLst/>
          </a:prstGeom>
          <a:noFill/>
          <a:ln w="0">
            <a:noFill/>
          </a:ln>
        </p:spPr>
        <p:txBody>
          <a:bodyPr lIns="0" tIns="0" rIns="0" bIns="0" anchor="b">
            <a:noAutofit/>
          </a:bodyPr>
          <a:lstStyle>
            <a:lvl1pPr indent="0" algn="r" defTabSz="914400">
              <a:lnSpc>
                <a:spcPct val="100000"/>
              </a:lnSpc>
              <a:buNone/>
              <a:tabLst>
                <a:tab pos="0" algn="l"/>
              </a:tabLst>
              <a:defRPr lang="en-GB" sz="1400" b="0" u="none" strike="noStrike">
                <a:solidFill>
                  <a:schemeClr val="dk1"/>
                </a:solidFill>
                <a:effectLst/>
                <a:uFillTx/>
                <a:latin typeface="Times New Roman"/>
                <a:ea typeface="+mn-ea"/>
              </a:defRPr>
            </a:lvl1pPr>
          </a:lstStyle>
          <a:p>
            <a:pPr indent="0" algn="r" defTabSz="914400">
              <a:lnSpc>
                <a:spcPct val="100000"/>
              </a:lnSpc>
              <a:buNone/>
              <a:tabLst>
                <a:tab pos="0" algn="l"/>
              </a:tabLst>
            </a:pPr>
            <a:fld id="{5820A47A-8CAC-4F41-A14C-9E11BAEB9F9C}" type="slidenum">
              <a:rPr lang="en-GB" sz="1400" b="0" u="none" strike="noStrike">
                <a:solidFill>
                  <a:schemeClr val="dk1"/>
                </a:solidFill>
                <a:effectLst/>
                <a:uFillTx/>
                <a:latin typeface="Times New Roman"/>
                <a:ea typeface="+mn-ea"/>
              </a:rPr>
              <a:t>&lt;number&gt;</a:t>
            </a:fld>
            <a:endParaRPr lang="en-GB" sz="1400" b="0" u="none" strike="noStrike">
              <a:solidFill>
                <a:srgbClr val="000000"/>
              </a:solidFill>
              <a:effectLst/>
              <a:uFillTx/>
              <a:latin typeface="Times New Roman"/>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PlaceHolder 1"/>
          <p:cNvSpPr>
            <a:spLocks noGrp="1"/>
          </p:cNvSpPr>
          <p:nvPr>
            <p:ph type="sldImg"/>
          </p:nvPr>
        </p:nvSpPr>
        <p:spPr>
          <a:xfrm>
            <a:off x="1143000" y="685800"/>
            <a:ext cx="4570920" cy="3427920"/>
          </a:xfrm>
          <a:prstGeom prst="rect">
            <a:avLst/>
          </a:prstGeom>
          <a:ln w="0">
            <a:noFill/>
          </a:ln>
        </p:spPr>
      </p:sp>
      <p:sp>
        <p:nvSpPr>
          <p:cNvPr id="161" name="PlaceHolder 2"/>
          <p:cNvSpPr>
            <a:spLocks noGrp="1"/>
          </p:cNvSpPr>
          <p:nvPr>
            <p:ph type="body"/>
          </p:nvPr>
        </p:nvSpPr>
        <p:spPr>
          <a:xfrm>
            <a:off x="685800" y="4343400"/>
            <a:ext cx="5485320" cy="4113720"/>
          </a:xfrm>
          <a:prstGeom prst="rect">
            <a:avLst/>
          </a:prstGeom>
          <a:noFill/>
          <a:ln w="0">
            <a:noFill/>
          </a:ln>
        </p:spPr>
        <p:txBody>
          <a:bodyPr lIns="0" tIns="0" rIns="0" bIns="0" anchor="t">
            <a:noAutofit/>
          </a:bodyPr>
          <a:p>
            <a:pPr marL="216000" indent="-216000" algn="l">
              <a:lnSpc>
                <a:spcPct val="100000"/>
              </a:lnSpc>
              <a:buNone/>
              <a:tabLst>
                <a:tab pos="0" algn="l"/>
              </a:tabLst>
            </a:pPr>
            <a:r>
              <a:rPr lang="en-GB" sz="2000" b="0" u="none" strike="noStrike">
                <a:solidFill>
                  <a:srgbClr val="000000"/>
                </a:solidFill>
                <a:effectLst/>
                <a:uFillTx/>
                <a:latin typeface="Arial"/>
              </a:rPr>
              <a:t>Extreme events are everywhere. They affect us as a society, they affect the economy and the environment.</a:t>
            </a:r>
            <a:endParaRPr lang="en-GB" sz="2000" b="0" u="none" strike="noStrike">
              <a:solidFill>
                <a:srgbClr val="000000"/>
              </a:solidFill>
              <a:effectLst/>
              <a:uFillTx/>
              <a:latin typeface="Arial"/>
            </a:endParaRPr>
          </a:p>
          <a:p>
            <a:pPr marL="216000" indent="-216000" algn="l">
              <a:lnSpc>
                <a:spcPct val="100000"/>
              </a:lnSpc>
              <a:buNone/>
              <a:tabLst>
                <a:tab pos="0" algn="l"/>
              </a:tabLst>
            </a:pPr>
            <a:endParaRPr lang="en-GB" sz="2000" b="0" u="none" strike="noStrike">
              <a:solidFill>
                <a:srgbClr val="000000"/>
              </a:solidFill>
              <a:effectLst/>
              <a:uFillTx/>
              <a:latin typeface="Arial"/>
            </a:endParaRPr>
          </a:p>
          <a:p>
            <a:pPr marL="216000" indent="-216000" algn="l">
              <a:lnSpc>
                <a:spcPct val="100000"/>
              </a:lnSpc>
              <a:buNone/>
              <a:tabLst>
                <a:tab pos="0" algn="l"/>
              </a:tabLst>
            </a:pPr>
            <a:r>
              <a:rPr lang="en-GB" sz="2000" b="0" u="none" strike="noStrike">
                <a:solidFill>
                  <a:srgbClr val="000000"/>
                </a:solidFill>
                <a:effectLst/>
                <a:uFillTx/>
                <a:latin typeface="Arial"/>
              </a:rPr>
              <a:t>But what are exactly extreme events? How are they defined? How can we analyze them statistically? How can we predict them? And why is it so challenging to make such predictions? </a:t>
            </a:r>
            <a:endParaRPr lang="en-GB" sz="2000" b="0" u="none" strike="noStrike">
              <a:solidFill>
                <a:srgbClr val="000000"/>
              </a:solidFill>
              <a:effectLst/>
              <a:uFillTx/>
              <a:latin typeface="Arial"/>
            </a:endParaRPr>
          </a:p>
          <a:p>
            <a:pPr marL="216000" indent="-216000" algn="l">
              <a:lnSpc>
                <a:spcPct val="100000"/>
              </a:lnSpc>
              <a:buNone/>
              <a:tabLst>
                <a:tab pos="0" algn="l"/>
              </a:tabLst>
            </a:pPr>
            <a:r>
              <a:rPr lang="en-GB" sz="2000" b="0" u="none" strike="noStrike">
                <a:solidFill>
                  <a:srgbClr val="000000"/>
                </a:solidFill>
                <a:effectLst/>
                <a:uFillTx/>
                <a:latin typeface="Arial"/>
              </a:rPr>
              <a:t>Extreme events, by definition, are rare events. In other words, they occur with very low probability. They do not occur frequently, but when they do (and they WILL), they might have dramatic consequences. And that’s why we should care about the modeling of these extreme events.</a:t>
            </a:r>
            <a:endParaRPr lang="en-GB" sz="2000" b="0" u="none" strike="noStrike">
              <a:solidFill>
                <a:srgbClr val="000000"/>
              </a:solidFill>
              <a:effectLst/>
              <a:uFillTx/>
              <a:latin typeface="Arial"/>
            </a:endParaRPr>
          </a:p>
          <a:p>
            <a:pPr marL="216000" indent="-216000" algn="l">
              <a:lnSpc>
                <a:spcPct val="100000"/>
              </a:lnSpc>
              <a:buNone/>
              <a:tabLst>
                <a:tab pos="0" algn="l"/>
              </a:tabLst>
            </a:pPr>
            <a:endParaRPr lang="en-GB" sz="2000" b="0" u="none" strike="noStrike">
              <a:solidFill>
                <a:srgbClr val="000000"/>
              </a:solidFill>
              <a:effectLst/>
              <a:uFillTx/>
              <a:latin typeface="Arial"/>
            </a:endParaRPr>
          </a:p>
          <a:p>
            <a:pPr marL="216000" indent="-216000" algn="l">
              <a:lnSpc>
                <a:spcPct val="100000"/>
              </a:lnSpc>
              <a:buNone/>
              <a:tabLst>
                <a:tab pos="0" algn="l"/>
              </a:tabLst>
            </a:pPr>
            <a:r>
              <a:rPr lang="en-GB" sz="2000" b="0" u="none" strike="noStrike">
                <a:solidFill>
                  <a:srgbClr val="000000"/>
                </a:solidFill>
                <a:effectLst/>
                <a:uFillTx/>
                <a:latin typeface="Arial"/>
              </a:rPr>
              <a:t>To give you a concrete example, please have a look at the pictures on this slide, especially the one on the bottom right. This article, taken from a local newspaper, talks about a flood to hit the city of Jeddah in November 2015. All Jeddah residents were urgent to remain indoors because of this extremely intense rainfall event. On the left hand side you can see an animation displaying annual maximum rainfall data for the Arabic Peninsula from 1998 to 2014. So the question that we may ask if whether the 2015 Jeddah flood could actually be predicted from the data on the left. Or stated otherwise: what was the probability of the 2015 Jeddah flood based on the data available so far? THIS IS statistics of extremes.</a:t>
            </a:r>
            <a:endParaRPr lang="en-GB" sz="2000" b="0" u="none" strike="noStrike">
              <a:solidFill>
                <a:srgbClr val="000000"/>
              </a:solidFill>
              <a:effectLst/>
              <a:uFillTx/>
              <a:latin typeface="Arial"/>
            </a:endParaRPr>
          </a:p>
          <a:p>
            <a:pPr marL="216000" indent="-216000" algn="l">
              <a:lnSpc>
                <a:spcPct val="100000"/>
              </a:lnSpc>
              <a:buNone/>
              <a:tabLst>
                <a:tab pos="0" algn="l"/>
              </a:tabLst>
            </a:pPr>
            <a:endParaRPr lang="en-GB" sz="2000" b="0" u="none" strike="noStrike">
              <a:solidFill>
                <a:srgbClr val="000000"/>
              </a:solidFill>
              <a:effectLst/>
              <a:uFillTx/>
              <a:latin typeface="Arial"/>
            </a:endParaRPr>
          </a:p>
          <a:p>
            <a:pPr marL="216000" indent="-216000" algn="l">
              <a:lnSpc>
                <a:spcPct val="100000"/>
              </a:lnSpc>
              <a:buNone/>
              <a:tabLst>
                <a:tab pos="0" algn="l"/>
              </a:tabLst>
            </a:pPr>
            <a:r>
              <a:rPr lang="en-GB" sz="2000" b="0" u="none" strike="noStrike">
                <a:solidFill>
                  <a:srgbClr val="000000"/>
                </a:solidFill>
                <a:effectLst/>
                <a:uFillTx/>
                <a:latin typeface="Arial"/>
              </a:rPr>
              <a:t>So what are the challenges related to predicting such future extreme events? A good illustration can be given with the North Sea flood of 1953, illustrated with the two other pictures on the slide. Let me tell you the story. On the night of Jan 31-Feb 1, 1953, a combination of a high spring tide and a severe European windstorm caused a storm tide in the North Sea. The water level locally exceeded 5.6 meters above mean sea level. The flood and waves overwhelmed sea defenses and caused extensive flooding resulting in more than 2000 fatalities. So the Dutch government set up the so-called Delta commission, which conceived and deployed an ambitious flood defense system, called the Delta works, designed to protect the estuaries of the rivers Rhine, Meuse and Schedlt. But they had to face a compromise between cost and safety. Because when you build a dam, when it’s too low it’s unsafe, and when it’s too high it’s too expensive. So the Delta commission decided to set the risk according to region. For instance, in North Holland, the flood defenses were built to resist against a failure at 1 in 10000 years! However, such risk assessment had to be based on observed data available on a much shorter period! And this underlies two main challenges with the modeling of extremes: One is that we have a lack of data. We don’t have so many extreme events in our dataset. The other challenge is that we need to extrapolate to events that we haven’t observed in the past. And we need to do this extrapolation in a reliable and rigorous way. That’s why statistics of extremes, which is based on extreme-value theory, is useful. It provides models and statistical methods that can be mathematically justified to do such extrapolations.</a:t>
            </a:r>
            <a:endParaRPr lang="en-GB" sz="2000" b="0" u="none" strike="noStrike">
              <a:solidFill>
                <a:srgbClr val="000000"/>
              </a:solidFill>
              <a:effectLst/>
              <a:uFillTx/>
              <a:latin typeface="Arial"/>
            </a:endParaRPr>
          </a:p>
          <a:p>
            <a:pPr marL="216000" indent="-216000" algn="l">
              <a:lnSpc>
                <a:spcPct val="100000"/>
              </a:lnSpc>
              <a:buNone/>
              <a:tabLst>
                <a:tab pos="0" algn="l"/>
              </a:tabLst>
            </a:pPr>
            <a:endParaRPr lang="en-GB" sz="2000" b="0" u="none" strike="noStrike">
              <a:solidFill>
                <a:srgbClr val="000000"/>
              </a:solidFill>
              <a:effectLst/>
              <a:uFillTx/>
              <a:latin typeface="Arial"/>
            </a:endParaRPr>
          </a:p>
        </p:txBody>
      </p:sp>
      <p:sp>
        <p:nvSpPr>
          <p:cNvPr id="162" name="TextShape 3"/>
          <p:cNvSpPr/>
          <p:nvPr/>
        </p:nvSpPr>
        <p:spPr>
          <a:xfrm>
            <a:off x="3884760" y="8685360"/>
            <a:ext cx="2970720" cy="456120"/>
          </a:xfrm>
          <a:prstGeom prst="rect">
            <a:avLst/>
          </a:prstGeom>
          <a:noFill/>
          <a:ln w="0">
            <a:noFill/>
          </a:ln>
        </p:spPr>
        <p:style>
          <a:lnRef idx="0"/>
          <a:fillRef idx="0"/>
          <a:effectRef idx="0"/>
          <a:fontRef idx="minor"/>
        </p:style>
        <p:txBody>
          <a:bodyPr lIns="90000" tIns="45000" rIns="90000" bIns="45000" anchor="b">
            <a:noAutofit/>
          </a:bodyPr>
          <a:p>
            <a:pPr algn="r" defTabSz="914400">
              <a:lnSpc>
                <a:spcPct val="100000"/>
              </a:lnSpc>
            </a:pPr>
            <a:fld id="{844DFA78-35D2-49B6-88FC-E08D9C9EC03E}" type="slidenum">
              <a:rPr lang="en-GB" sz="1200" b="0" u="none" strike="noStrike">
                <a:solidFill>
                  <a:srgbClr val="000000"/>
                </a:solidFill>
                <a:effectLst/>
                <a:uFillTx/>
                <a:latin typeface="+mn-lt"/>
                <a:ea typeface="+mn-ea"/>
              </a:rPr>
              <a:t>&lt;number&gt;</a:t>
            </a:fld>
            <a:endParaRPr lang="en-GB" sz="1200" b="0" u="none" strike="noStrike">
              <a:solidFill>
                <a:srgbClr val="000000"/>
              </a:solidFill>
              <a:effectLst/>
              <a:uFillTx/>
              <a:latin typeface="Arial"/>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PlaceHolder 1"/>
          <p:cNvSpPr>
            <a:spLocks noGrp="1"/>
          </p:cNvSpPr>
          <p:nvPr>
            <p:ph type="body"/>
          </p:nvPr>
        </p:nvSpPr>
        <p:spPr>
          <a:xfrm>
            <a:off x="685800" y="4343400"/>
            <a:ext cx="5483880" cy="4112280"/>
          </a:xfrm>
          <a:prstGeom prst="rect">
            <a:avLst/>
          </a:prstGeom>
          <a:noFill/>
          <a:ln w="0">
            <a:noFill/>
          </a:ln>
        </p:spPr>
        <p:txBody>
          <a:bodyPr lIns="0" tIns="0" rIns="0" bIns="0" anchor="t">
            <a:noAutofit/>
          </a:bodyPr>
          <a:p>
            <a:pPr marL="216000" indent="-216000" algn="l">
              <a:lnSpc>
                <a:spcPct val="100000"/>
              </a:lnSpc>
              <a:buNone/>
              <a:tabLst>
                <a:tab pos="0" algn="l"/>
              </a:tabLst>
            </a:pPr>
            <a:r>
              <a:rPr lang="en-GB" sz="2000" b="0" u="none" strike="noStrike">
                <a:solidFill>
                  <a:srgbClr val="000000"/>
                </a:solidFill>
                <a:effectLst/>
                <a:uFillTx/>
                <a:latin typeface="Arial"/>
              </a:rPr>
              <a:t>The picture on the bottom right shows the extent of the flood that hit KAUST in 2009. One main feature of this extreme event is that it was more extreme than ever recorded in the past in this region, and thus, was unexpected at KAUST. This specific example illustrates the general need to develop statistical models that can predict the probability of future extremes reaching previously unobserved levels. Similarly, the prediction of extremely low rainfall levels is of high importance to assess the risk of droughts (picture on the bottom left). The difficulty of the task resides in the vital need to base any such future extrapolations on theoretically justified arguments, but also in the lack of extreme data (they scarce by definition!), and in the typically highly complex nature of the phenomenon (possibly high-dimensional, spatially correlated, likely non-stationary, etc.). In this work, we propose to a joint model for low, moderate and high rainfall intensities, which does not focus on the largest (or lowest) observations only, but combines all the data into a global model, in order to increase the precision of our parameter estimates, and provide better risk assessment. We showed that the proposed models are not only simple, but can fit very well in practice (figure in the middle).</a:t>
            </a:r>
            <a:endParaRPr lang="en-GB" sz="2000" b="0" u="none" strike="noStrike">
              <a:solidFill>
                <a:srgbClr val="000000"/>
              </a:solidFill>
              <a:effectLst/>
              <a:uFillTx/>
              <a:latin typeface="Arial"/>
            </a:endParaRPr>
          </a:p>
          <a:p>
            <a:pPr marL="216000" indent="-216000" algn="l">
              <a:lnSpc>
                <a:spcPct val="100000"/>
              </a:lnSpc>
              <a:buNone/>
              <a:tabLst>
                <a:tab pos="0" algn="l"/>
              </a:tabLst>
            </a:pPr>
            <a:endParaRPr lang="en-GB" sz="2000" b="0" u="none" strike="noStrike">
              <a:solidFill>
                <a:srgbClr val="000000"/>
              </a:solidFill>
              <a:effectLst/>
              <a:uFillTx/>
              <a:latin typeface="Arial"/>
            </a:endParaRPr>
          </a:p>
          <a:p>
            <a:pPr marL="216000" indent="-216000" algn="l">
              <a:lnSpc>
                <a:spcPct val="100000"/>
              </a:lnSpc>
              <a:buNone/>
              <a:tabLst>
                <a:tab pos="0" algn="l"/>
              </a:tabLst>
            </a:pPr>
            <a:r>
              <a:rPr lang="en-GB" sz="2000" b="0" u="none" strike="noStrike">
                <a:solidFill>
                  <a:srgbClr val="000000"/>
                </a:solidFill>
                <a:effectLst/>
                <a:uFillTx/>
                <a:latin typeface="Arial"/>
              </a:rPr>
              <a:t>Naveau, Huser, Ribereau, Hannart (2016, to appear) Modelling jointly low, moderate and heavy rainfall intensities without a threshold selection, Water Resources Research</a:t>
            </a:r>
            <a:endParaRPr lang="en-GB" sz="2000" b="0" u="none" strike="noStrike">
              <a:solidFill>
                <a:srgbClr val="000000"/>
              </a:solidFill>
              <a:effectLst/>
              <a:uFillTx/>
              <a:latin typeface="Arial"/>
            </a:endParaRPr>
          </a:p>
        </p:txBody>
      </p:sp>
      <p:sp>
        <p:nvSpPr>
          <p:cNvPr id="164" name="CustomShape 2"/>
          <p:cNvSpPr/>
          <p:nvPr/>
        </p:nvSpPr>
        <p:spPr>
          <a:xfrm>
            <a:off x="3884760" y="8685360"/>
            <a:ext cx="2969280" cy="454680"/>
          </a:xfrm>
          <a:prstGeom prst="rect">
            <a:avLst/>
          </a:prstGeom>
          <a:noFill/>
          <a:ln w="0">
            <a:noFill/>
          </a:ln>
        </p:spPr>
        <p:style>
          <a:lnRef idx="0"/>
          <a:fillRef idx="0"/>
          <a:effectRef idx="0"/>
          <a:fontRef idx="minor"/>
        </p:style>
        <p:txBody>
          <a:bodyPr lIns="90000" tIns="45000" rIns="90000" bIns="45000" anchor="b">
            <a:noAutofit/>
          </a:bodyPr>
          <a:p>
            <a:pPr algn="r" defTabSz="914400">
              <a:lnSpc>
                <a:spcPct val="100000"/>
              </a:lnSpc>
            </a:pPr>
            <a:fld id="{5BE613CA-8A47-4456-AA2A-40D2830185FA}" type="slidenum">
              <a:rPr lang="en-GB" sz="1200" b="0" u="none" strike="noStrike">
                <a:solidFill>
                  <a:srgbClr val="000000"/>
                </a:solidFill>
                <a:effectLst/>
                <a:uFillTx/>
                <a:latin typeface="+mn-lt"/>
                <a:ea typeface="+mn-ea"/>
              </a:rPr>
              <a:t>&lt;number&gt;</a:t>
            </a:fld>
            <a:endParaRPr lang="en-GB" sz="1200" b="0" u="none" strike="noStrike">
              <a:solidFill>
                <a:srgbClr val="000000"/>
              </a:solidFill>
              <a:effectLst/>
              <a:uFillTx/>
              <a:latin typeface="Arial"/>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 name="PlaceHolder 1"/>
          <p:cNvSpPr>
            <a:spLocks noGrp="1"/>
          </p:cNvSpPr>
          <p:nvPr>
            <p:ph type="body"/>
          </p:nvPr>
        </p:nvSpPr>
        <p:spPr>
          <a:xfrm>
            <a:off x="685800" y="4343400"/>
            <a:ext cx="5483880" cy="4112280"/>
          </a:xfrm>
          <a:prstGeom prst="rect">
            <a:avLst/>
          </a:prstGeom>
          <a:noFill/>
          <a:ln w="0">
            <a:noFill/>
          </a:ln>
        </p:spPr>
        <p:txBody>
          <a:bodyPr lIns="0" tIns="0" rIns="0" bIns="0" anchor="t">
            <a:noAutofit/>
          </a:bodyPr>
          <a:p>
            <a:pPr marL="216000" indent="-216000" algn="l">
              <a:lnSpc>
                <a:spcPct val="100000"/>
              </a:lnSpc>
              <a:buNone/>
              <a:tabLst>
                <a:tab pos="0" algn="l"/>
              </a:tabLst>
            </a:pPr>
            <a:r>
              <a:rPr lang="en-GB" sz="2000" b="0" u="none" strike="noStrike">
                <a:solidFill>
                  <a:srgbClr val="000000"/>
                </a:solidFill>
                <a:effectLst/>
                <a:uFillTx/>
                <a:latin typeface="Arial"/>
              </a:rPr>
              <a:t>The picture on the bottom right shows the extent of the flood that hit KAUST in 2009. One main feature of this extreme event is that it was more extreme than ever recorded in the past in this region, and thus, was unexpected at KAUST. This specific example illustrates the general need to develop statistical models that can predict the probability of future extremes reaching previously unobserved levels. Similarly, the prediction of extremely low rainfall levels is of high importance to assess the risk of droughts (picture on the bottom left). The difficulty of the task resides in the vital need to base any such future extrapolations on theoretically justified arguments, but also in the lack of extreme data (they scarce by definition!), and in the typically highly complex nature of the phenomenon (possibly high-dimensional, spatially correlated, likely non-stationary, etc.). In this work, we propose to a joint model for low, moderate and high rainfall intensities, which does not focus on the largest (or lowest) observations only, but combines all the data into a global model, in order to increase the precision of our parameter estimates, and provide better risk assessment. We showed that the proposed models are not only simple, but can fit very well in practice (figure in the middle).</a:t>
            </a:r>
            <a:endParaRPr lang="en-GB" sz="2000" b="0" u="none" strike="noStrike">
              <a:solidFill>
                <a:srgbClr val="000000"/>
              </a:solidFill>
              <a:effectLst/>
              <a:uFillTx/>
              <a:latin typeface="Arial"/>
            </a:endParaRPr>
          </a:p>
          <a:p>
            <a:pPr marL="216000" indent="-216000" algn="l">
              <a:lnSpc>
                <a:spcPct val="100000"/>
              </a:lnSpc>
              <a:buNone/>
              <a:tabLst>
                <a:tab pos="0" algn="l"/>
              </a:tabLst>
            </a:pPr>
            <a:endParaRPr lang="en-GB" sz="2000" b="0" u="none" strike="noStrike">
              <a:solidFill>
                <a:srgbClr val="000000"/>
              </a:solidFill>
              <a:effectLst/>
              <a:uFillTx/>
              <a:latin typeface="Arial"/>
            </a:endParaRPr>
          </a:p>
          <a:p>
            <a:pPr marL="216000" indent="-216000" algn="l">
              <a:lnSpc>
                <a:spcPct val="100000"/>
              </a:lnSpc>
              <a:buNone/>
              <a:tabLst>
                <a:tab pos="0" algn="l"/>
              </a:tabLst>
            </a:pPr>
            <a:r>
              <a:rPr lang="en-GB" sz="2000" b="0" u="none" strike="noStrike">
                <a:solidFill>
                  <a:srgbClr val="000000"/>
                </a:solidFill>
                <a:effectLst/>
                <a:uFillTx/>
                <a:latin typeface="Arial"/>
              </a:rPr>
              <a:t>Naveau, Huser, Ribereau, Hannart (2016, to appear) Modelling jointly low, moderate and heavy rainfall intensities without a threshold selection, Water Resources Research</a:t>
            </a:r>
            <a:endParaRPr lang="en-GB" sz="2000" b="0" u="none" strike="noStrike">
              <a:solidFill>
                <a:srgbClr val="000000"/>
              </a:solidFill>
              <a:effectLst/>
              <a:uFillTx/>
              <a:latin typeface="Arial"/>
            </a:endParaRPr>
          </a:p>
        </p:txBody>
      </p:sp>
      <p:sp>
        <p:nvSpPr>
          <p:cNvPr id="166" name="CustomShape 2"/>
          <p:cNvSpPr/>
          <p:nvPr/>
        </p:nvSpPr>
        <p:spPr>
          <a:xfrm>
            <a:off x="3884760" y="8685360"/>
            <a:ext cx="2969280" cy="454680"/>
          </a:xfrm>
          <a:prstGeom prst="rect">
            <a:avLst/>
          </a:prstGeom>
          <a:noFill/>
          <a:ln w="0">
            <a:noFill/>
          </a:ln>
        </p:spPr>
        <p:style>
          <a:lnRef idx="0"/>
          <a:fillRef idx="0"/>
          <a:effectRef idx="0"/>
          <a:fontRef idx="minor"/>
        </p:style>
        <p:txBody>
          <a:bodyPr lIns="90000" tIns="45000" rIns="90000" bIns="45000" anchor="b">
            <a:noAutofit/>
          </a:bodyPr>
          <a:p>
            <a:pPr algn="r" defTabSz="914400">
              <a:lnSpc>
                <a:spcPct val="100000"/>
              </a:lnSpc>
            </a:pPr>
            <a:fld id="{8E96271D-3786-427C-AE22-A5FE55829789}" type="slidenum">
              <a:rPr lang="en-GB" sz="1200" b="0" u="none" strike="noStrike">
                <a:solidFill>
                  <a:srgbClr val="000000"/>
                </a:solidFill>
                <a:effectLst/>
                <a:uFillTx/>
                <a:latin typeface="+mn-lt"/>
                <a:ea typeface="+mn-ea"/>
              </a:rPr>
              <a:t>&lt;number&gt;</a:t>
            </a:fld>
            <a:endParaRPr lang="en-GB" sz="1200" b="0" u="none" strike="noStrike">
              <a:solidFill>
                <a:srgbClr val="000000"/>
              </a:solidFill>
              <a:effectLst/>
              <a:uFillTx/>
              <a:latin typeface="Arial"/>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PlaceHolder 1"/>
          <p:cNvSpPr>
            <a:spLocks noGrp="1"/>
          </p:cNvSpPr>
          <p:nvPr>
            <p:ph type="body"/>
          </p:nvPr>
        </p:nvSpPr>
        <p:spPr>
          <a:xfrm>
            <a:off x="685800" y="4343400"/>
            <a:ext cx="5483880" cy="4112280"/>
          </a:xfrm>
          <a:prstGeom prst="rect">
            <a:avLst/>
          </a:prstGeom>
          <a:noFill/>
          <a:ln w="0">
            <a:noFill/>
          </a:ln>
        </p:spPr>
        <p:txBody>
          <a:bodyPr lIns="0" tIns="0" rIns="0" bIns="0" anchor="t">
            <a:noAutofit/>
          </a:bodyPr>
          <a:p>
            <a:pPr indent="0" algn="l">
              <a:buNone/>
            </a:pPr>
            <a:endParaRPr lang="en-GB" sz="1800" b="0" u="none" strike="noStrike">
              <a:solidFill>
                <a:srgbClr val="000000"/>
              </a:solidFill>
              <a:effectLst/>
              <a:uFillTx/>
              <a:latin typeface="Arial"/>
            </a:endParaRPr>
          </a:p>
        </p:txBody>
      </p:sp>
      <p:sp>
        <p:nvSpPr>
          <p:cNvPr id="168" name="CustomShape 2"/>
          <p:cNvSpPr/>
          <p:nvPr/>
        </p:nvSpPr>
        <p:spPr>
          <a:xfrm>
            <a:off x="3884760" y="8685360"/>
            <a:ext cx="2969280" cy="454680"/>
          </a:xfrm>
          <a:prstGeom prst="rect">
            <a:avLst/>
          </a:prstGeom>
          <a:noFill/>
          <a:ln w="0">
            <a:noFill/>
          </a:ln>
        </p:spPr>
        <p:style>
          <a:lnRef idx="0"/>
          <a:fillRef idx="0"/>
          <a:effectRef idx="0"/>
          <a:fontRef idx="minor"/>
        </p:style>
        <p:txBody>
          <a:bodyPr lIns="90000" tIns="45000" rIns="90000" bIns="45000" anchor="b">
            <a:noAutofit/>
          </a:bodyPr>
          <a:p>
            <a:pPr algn="r" defTabSz="914400">
              <a:lnSpc>
                <a:spcPct val="100000"/>
              </a:lnSpc>
            </a:pPr>
            <a:fld id="{ACEF7F4B-9AA2-4263-B96D-A1AA97AB8A04}" type="slidenum">
              <a:rPr lang="en-GB" sz="1200" b="0" u="none" strike="noStrike">
                <a:solidFill>
                  <a:srgbClr val="000000"/>
                </a:solidFill>
                <a:effectLst/>
                <a:uFillTx/>
                <a:latin typeface="+mn-lt"/>
                <a:ea typeface="+mn-ea"/>
              </a:rPr>
              <a:t>&lt;number&gt;</a:t>
            </a:fld>
            <a:endParaRPr lang="en-GB" sz="1200" b="0" u="none" strike="noStrike">
              <a:solidFill>
                <a:srgbClr val="000000"/>
              </a:solidFill>
              <a:effectLst/>
              <a:uFillTx/>
              <a:latin typeface="Arial"/>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bg>
      <p:bgPr>
        <a:solidFill>
          <a:srgbClr val="FFFFFF"/>
        </a:solidFill>
      </p:bgPr>
    </p:bg>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bg>
      <p:bgPr>
        <a:solidFill>
          <a:srgbClr val="FFFFFF"/>
        </a:solidFill>
      </p:bgPr>
    </p:bg>
    <p:spTree>
      <p:nvGrpSpPr>
        <p:cNvPr id="1" name=""/>
        <p:cNvGrpSpPr/>
        <p:nvPr/>
      </p:nvGrpSpPr>
      <p:grpSpPr>
        <a:xfrm>
          <a:off x="0" y="0"/>
          <a:ext cx="0" cy="0"/>
          <a:chOff x="0" y="0"/>
          <a:chExt cx="0" cy="0"/>
        </a:xfrm>
      </p:grpSpPr>
      <p:sp>
        <p:nvSpPr>
          <p:cNvPr id="33" name="PlaceHolder 1"/>
          <p:cNvSpPr>
            <a:spLocks noGrp="1"/>
          </p:cNvSpPr>
          <p:nvPr>
            <p:ph type="title"/>
          </p:nvPr>
        </p:nvSpPr>
        <p:spPr>
          <a:xfrm>
            <a:off x="457200" y="274680"/>
            <a:ext cx="8228520" cy="1141920"/>
          </a:xfrm>
          <a:prstGeom prst="rect">
            <a:avLst/>
          </a:prstGeom>
          <a:noFill/>
          <a:ln w="0">
            <a:noFill/>
          </a:ln>
        </p:spPr>
        <p:txBody>
          <a:bodyPr lIns="0" tIns="0" rIns="0" bIns="0" anchor="ctr">
            <a:noAutofit/>
          </a:bodyPr>
          <a:lstStyle>
            <a:lvl1pPr indent="0" algn="l" defTabSz="914400">
              <a:lnSpc>
                <a:spcPct val="90000"/>
              </a:lnSpc>
              <a:buNone/>
              <a:tabLst>
                <a:tab pos="0" algn="l"/>
              </a:tabLst>
              <a:defRPr lang="en-US" sz="4400" b="0" u="none" strike="noStrike">
                <a:solidFill>
                  <a:schemeClr val="dk1"/>
                </a:solidFill>
                <a:effectLst/>
                <a:uFillTx/>
                <a:latin typeface="Arial"/>
              </a:defRPr>
            </a:lvl1pPr>
          </a:lstStyle>
          <a:p>
            <a:pPr indent="0" algn="l" defTabSz="914400">
              <a:lnSpc>
                <a:spcPct val="90000"/>
              </a:lnSpc>
              <a:buNone/>
              <a:tabLst>
                <a:tab pos="0" algn="l"/>
              </a:tabLst>
            </a:pPr>
            <a:r>
              <a:rPr lang="en-US" sz="4400" b="0" u="none" strike="noStrike">
                <a:solidFill>
                  <a:schemeClr val="dk1"/>
                </a:solidFill>
                <a:effectLst/>
                <a:uFillTx/>
                <a:latin typeface="Arial"/>
              </a:rPr>
              <a:t>Click to edit the title text format</a:t>
            </a:r>
            <a:endParaRPr lang="en-US" sz="4400" b="0" u="none" strike="noStrike">
              <a:solidFill>
                <a:schemeClr val="dk1"/>
              </a:solidFill>
              <a:effectLst/>
              <a:uFillTx/>
              <a:latin typeface="Arial"/>
            </a:endParaRPr>
          </a:p>
        </p:txBody>
      </p:sp>
      <p:sp>
        <p:nvSpPr>
          <p:cNvPr id="34" name="PlaceHolder 2"/>
          <p:cNvSpPr>
            <a:spLocks noGrp="1"/>
          </p:cNvSpPr>
          <p:nvPr>
            <p:ph type="body"/>
          </p:nvPr>
        </p:nvSpPr>
        <p:spPr>
          <a:xfrm>
            <a:off x="457200" y="1600200"/>
            <a:ext cx="8228520" cy="4524840"/>
          </a:xfrm>
          <a:prstGeom prst="rect">
            <a:avLst/>
          </a:prstGeom>
          <a:noFill/>
          <a:ln w="0">
            <a:noFill/>
          </a:ln>
        </p:spPr>
        <p:txBody>
          <a:bodyPr lIns="0" tIns="0" rIns="0" bIns="0" anchor="t">
            <a:normAutofit/>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bg>
      <p:bgPr>
        <a:solidFill>
          <a:srgbClr val="FFFFFF"/>
        </a:solidFill>
      </p:bgPr>
    </p:bg>
    <p:spTree>
      <p:nvGrpSpPr>
        <p:cNvPr id="1" name=""/>
        <p:cNvGrpSpPr/>
        <p:nvPr/>
      </p:nvGrpSpPr>
      <p:grpSpPr>
        <a:xfrm>
          <a:off x="0" y="0"/>
          <a:ext cx="0" cy="0"/>
          <a:chOff x="0" y="0"/>
          <a:chExt cx="0" cy="0"/>
        </a:xfrm>
      </p:grpSpPr>
      <p:sp>
        <p:nvSpPr>
          <p:cNvPr id="35" name="PlaceHolder 1"/>
          <p:cNvSpPr>
            <a:spLocks noGrp="1"/>
          </p:cNvSpPr>
          <p:nvPr>
            <p:ph type="title"/>
          </p:nvPr>
        </p:nvSpPr>
        <p:spPr>
          <a:xfrm>
            <a:off x="457200" y="274680"/>
            <a:ext cx="8228520" cy="1141920"/>
          </a:xfrm>
          <a:prstGeom prst="rect">
            <a:avLst/>
          </a:prstGeom>
          <a:noFill/>
          <a:ln w="0">
            <a:noFill/>
          </a:ln>
        </p:spPr>
        <p:txBody>
          <a:bodyPr lIns="0" tIns="0" rIns="0" bIns="0" anchor="ctr">
            <a:noAutofit/>
          </a:bodyPr>
          <a:lstStyle>
            <a:lvl1pPr indent="0" algn="l" defTabSz="914400">
              <a:lnSpc>
                <a:spcPct val="90000"/>
              </a:lnSpc>
              <a:buNone/>
              <a:tabLst>
                <a:tab pos="0" algn="l"/>
              </a:tabLst>
              <a:defRPr lang="en-US" sz="4400" b="0" u="none" strike="noStrike">
                <a:solidFill>
                  <a:schemeClr val="dk1"/>
                </a:solidFill>
                <a:effectLst/>
                <a:uFillTx/>
                <a:latin typeface="Arial"/>
              </a:defRPr>
            </a:lvl1pPr>
          </a:lstStyle>
          <a:p>
            <a:pPr indent="0" algn="l" defTabSz="914400">
              <a:lnSpc>
                <a:spcPct val="90000"/>
              </a:lnSpc>
              <a:buNone/>
              <a:tabLst>
                <a:tab pos="0" algn="l"/>
              </a:tabLst>
            </a:pPr>
            <a:r>
              <a:rPr lang="en-US" sz="4400" b="0" u="none" strike="noStrike">
                <a:solidFill>
                  <a:schemeClr val="dk1"/>
                </a:solidFill>
                <a:effectLst/>
                <a:uFillTx/>
                <a:latin typeface="Arial"/>
              </a:rPr>
              <a:t>Click to edit the title text format</a:t>
            </a:r>
            <a:endParaRPr lang="en-US" sz="4400" b="0" u="none" strike="noStrike">
              <a:solidFill>
                <a:schemeClr val="dk1"/>
              </a:solidFill>
              <a:effectLst/>
              <a:uFillTx/>
              <a:latin typeface="Arial"/>
            </a:endParaRPr>
          </a:p>
        </p:txBody>
      </p:sp>
      <p:sp>
        <p:nvSpPr>
          <p:cNvPr id="36" name="PlaceHolder 2"/>
          <p:cNvSpPr>
            <a:spLocks noGrp="1"/>
          </p:cNvSpPr>
          <p:nvPr>
            <p:ph type="body"/>
          </p:nvPr>
        </p:nvSpPr>
        <p:spPr>
          <a:xfrm>
            <a:off x="457200" y="1600200"/>
            <a:ext cx="4015080" cy="4524840"/>
          </a:xfrm>
          <a:prstGeom prst="rect">
            <a:avLst/>
          </a:prstGeom>
          <a:noFill/>
          <a:ln w="0">
            <a:noFill/>
          </a:ln>
        </p:spPr>
        <p:txBody>
          <a:bodyPr lIns="0" tIns="0" rIns="0" bIns="0" anchor="t">
            <a:normAutofit fontScale="8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
        <p:nvSpPr>
          <p:cNvPr id="37" name="PlaceHolder 3"/>
          <p:cNvSpPr>
            <a:spLocks noGrp="1"/>
          </p:cNvSpPr>
          <p:nvPr>
            <p:ph type="body"/>
          </p:nvPr>
        </p:nvSpPr>
        <p:spPr>
          <a:xfrm>
            <a:off x="4674240" y="1600200"/>
            <a:ext cx="4015080" cy="4524840"/>
          </a:xfrm>
          <a:prstGeom prst="rect">
            <a:avLst/>
          </a:prstGeom>
          <a:noFill/>
          <a:ln w="0">
            <a:noFill/>
          </a:ln>
        </p:spPr>
        <p:txBody>
          <a:bodyPr lIns="0" tIns="0" rIns="0" bIns="0" anchor="t">
            <a:normAutofit fontScale="8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bg>
      <p:bgPr>
        <a:solidFill>
          <a:srgbClr val="FFFFFF"/>
        </a:solidFill>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274680"/>
            <a:ext cx="8228520" cy="1141920"/>
          </a:xfrm>
          <a:prstGeom prst="rect">
            <a:avLst/>
          </a:prstGeom>
          <a:noFill/>
          <a:ln w="0">
            <a:noFill/>
          </a:ln>
        </p:spPr>
        <p:txBody>
          <a:bodyPr lIns="0" tIns="0" rIns="0" bIns="0" anchor="ctr">
            <a:noAutofit/>
          </a:bodyPr>
          <a:lstStyle>
            <a:lvl1pPr indent="0" algn="l" defTabSz="914400">
              <a:lnSpc>
                <a:spcPct val="90000"/>
              </a:lnSpc>
              <a:buNone/>
              <a:tabLst>
                <a:tab pos="0" algn="l"/>
              </a:tabLst>
              <a:defRPr lang="en-US" sz="4400" b="0" u="none" strike="noStrike">
                <a:solidFill>
                  <a:schemeClr val="dk1"/>
                </a:solidFill>
                <a:effectLst/>
                <a:uFillTx/>
                <a:latin typeface="Arial"/>
              </a:defRPr>
            </a:lvl1pPr>
          </a:lstStyle>
          <a:p>
            <a:pPr indent="0" algn="l" defTabSz="914400">
              <a:lnSpc>
                <a:spcPct val="90000"/>
              </a:lnSpc>
              <a:buNone/>
              <a:tabLst>
                <a:tab pos="0" algn="l"/>
              </a:tabLst>
            </a:pPr>
            <a:r>
              <a:rPr lang="en-US" sz="4400" b="0" u="none" strike="noStrike">
                <a:solidFill>
                  <a:schemeClr val="dk1"/>
                </a:solidFill>
                <a:effectLst/>
                <a:uFillTx/>
                <a:latin typeface="Arial"/>
              </a:rPr>
              <a:t>Click to edit the title text format</a:t>
            </a:r>
            <a:endParaRPr lang="en-US" sz="4400" b="0" u="none" strike="noStrike">
              <a:solidFill>
                <a:schemeClr val="dk1"/>
              </a:solidFill>
              <a:effectLst/>
              <a:uFillTx/>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Default 8">
    <p:bg>
      <p:bgPr>
        <a:solidFill>
          <a:srgbClr val="FFFFFF"/>
        </a:solidFill>
      </p:bgPr>
    </p:bg>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Tx" preserve="1">
  <p:cSld name="Default 9">
    <p:bg>
      <p:bgPr>
        <a:solidFill>
          <a:srgbClr val="FFFFFF"/>
        </a:solidFill>
      </p:bgPr>
    </p:bg>
    <p:spTree>
      <p:nvGrpSpPr>
        <p:cNvPr id="1" name=""/>
        <p:cNvGrpSpPr/>
        <p:nvPr/>
      </p:nvGrpSpPr>
      <p:grpSpPr>
        <a:xfrm>
          <a:off x="0" y="0"/>
          <a:ext cx="0" cy="0"/>
          <a:chOff x="0" y="0"/>
          <a:chExt cx="0" cy="0"/>
        </a:xfrm>
      </p:grpSpPr>
      <p:sp>
        <p:nvSpPr>
          <p:cNvPr id="39" name="PlaceHolder 1"/>
          <p:cNvSpPr>
            <a:spLocks noGrp="1"/>
          </p:cNvSpPr>
          <p:nvPr>
            <p:ph type="title"/>
          </p:nvPr>
        </p:nvSpPr>
        <p:spPr>
          <a:xfrm>
            <a:off x="457200" y="274680"/>
            <a:ext cx="8228520" cy="1141920"/>
          </a:xfrm>
          <a:prstGeom prst="rect">
            <a:avLst/>
          </a:prstGeom>
          <a:noFill/>
          <a:ln w="0">
            <a:noFill/>
          </a:ln>
        </p:spPr>
        <p:txBody>
          <a:bodyPr lIns="0" tIns="0" rIns="0" bIns="0" anchor="ctr">
            <a:noAutofit/>
          </a:bodyPr>
          <a:lstStyle>
            <a:lvl1pPr indent="0" algn="l" defTabSz="914400">
              <a:lnSpc>
                <a:spcPct val="90000"/>
              </a:lnSpc>
              <a:buNone/>
              <a:tabLst>
                <a:tab pos="0" algn="l"/>
              </a:tabLst>
              <a:defRPr lang="en-US" sz="4400" b="0" u="none" strike="noStrike">
                <a:solidFill>
                  <a:schemeClr val="dk1"/>
                </a:solidFill>
                <a:effectLst/>
                <a:uFillTx/>
                <a:latin typeface="Arial"/>
              </a:defRPr>
            </a:lvl1pPr>
          </a:lstStyle>
          <a:p>
            <a:pPr indent="0" algn="l" defTabSz="914400">
              <a:lnSpc>
                <a:spcPct val="90000"/>
              </a:lnSpc>
              <a:buNone/>
              <a:tabLst>
                <a:tab pos="0" algn="l"/>
              </a:tabLst>
            </a:pPr>
            <a:r>
              <a:rPr lang="en-US" sz="4400" b="0" u="none" strike="noStrike">
                <a:solidFill>
                  <a:schemeClr val="dk1"/>
                </a:solidFill>
                <a:effectLst/>
                <a:uFillTx/>
                <a:latin typeface="Arial"/>
              </a:rPr>
              <a:t>Click to edit the title text format</a:t>
            </a:r>
            <a:endParaRPr lang="en-US" sz="4400" b="0" u="none" strike="noStrike">
              <a:solidFill>
                <a:schemeClr val="dk1"/>
              </a:solidFill>
              <a:effectLst/>
              <a:uFillTx/>
              <a:latin typeface="Arial"/>
            </a:endParaRPr>
          </a:p>
        </p:txBody>
      </p:sp>
      <p:sp>
        <p:nvSpPr>
          <p:cNvPr id="40" name="PlaceHolder 2"/>
          <p:cNvSpPr>
            <a:spLocks noGrp="1"/>
          </p:cNvSpPr>
          <p:nvPr>
            <p:ph type="body"/>
          </p:nvPr>
        </p:nvSpPr>
        <p:spPr>
          <a:xfrm>
            <a:off x="457200" y="1600200"/>
            <a:ext cx="4015080" cy="2157840"/>
          </a:xfrm>
          <a:prstGeom prst="rect">
            <a:avLst/>
          </a:prstGeom>
          <a:noFill/>
          <a:ln w="0">
            <a:noFill/>
          </a:ln>
        </p:spPr>
        <p:txBody>
          <a:bodyPr lIns="0" tIns="0" rIns="0" bIns="0" anchor="t">
            <a:normAutofit fontScale="5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
        <p:nvSpPr>
          <p:cNvPr id="41" name="PlaceHolder 3"/>
          <p:cNvSpPr>
            <a:spLocks noGrp="1"/>
          </p:cNvSpPr>
          <p:nvPr>
            <p:ph type="body"/>
          </p:nvPr>
        </p:nvSpPr>
        <p:spPr>
          <a:xfrm>
            <a:off x="4674240" y="1600200"/>
            <a:ext cx="4015080" cy="4524840"/>
          </a:xfrm>
          <a:prstGeom prst="rect">
            <a:avLst/>
          </a:prstGeom>
          <a:noFill/>
          <a:ln w="0">
            <a:noFill/>
          </a:ln>
        </p:spPr>
        <p:txBody>
          <a:bodyPr lIns="0" tIns="0" rIns="0" bIns="0" anchor="t">
            <a:normAutofit fontScale="8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
        <p:nvSpPr>
          <p:cNvPr id="42" name="PlaceHolder 4"/>
          <p:cNvSpPr>
            <a:spLocks noGrp="1"/>
          </p:cNvSpPr>
          <p:nvPr>
            <p:ph type="body"/>
          </p:nvPr>
        </p:nvSpPr>
        <p:spPr>
          <a:xfrm>
            <a:off x="457200" y="3964320"/>
            <a:ext cx="4015080" cy="2157840"/>
          </a:xfrm>
          <a:prstGeom prst="rect">
            <a:avLst/>
          </a:prstGeom>
          <a:noFill/>
          <a:ln w="0">
            <a:noFill/>
          </a:ln>
        </p:spPr>
        <p:txBody>
          <a:bodyPr lIns="0" tIns="0" rIns="0" bIns="0" anchor="t">
            <a:normAutofit fontScale="5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AndTwoObj" preserve="1">
  <p:cSld name="Default 10">
    <p:bg>
      <p:bgPr>
        <a:solidFill>
          <a:srgbClr val="FFFFFF"/>
        </a:solidFill>
      </p:bgPr>
    </p:bg>
    <p:spTree>
      <p:nvGrpSpPr>
        <p:cNvPr id="1" name=""/>
        <p:cNvGrpSpPr/>
        <p:nvPr/>
      </p:nvGrpSpPr>
      <p:grpSpPr>
        <a:xfrm>
          <a:off x="0" y="0"/>
          <a:ext cx="0" cy="0"/>
          <a:chOff x="0" y="0"/>
          <a:chExt cx="0" cy="0"/>
        </a:xfrm>
      </p:grpSpPr>
      <p:sp>
        <p:nvSpPr>
          <p:cNvPr id="43" name="PlaceHolder 1"/>
          <p:cNvSpPr>
            <a:spLocks noGrp="1"/>
          </p:cNvSpPr>
          <p:nvPr>
            <p:ph type="title"/>
          </p:nvPr>
        </p:nvSpPr>
        <p:spPr>
          <a:xfrm>
            <a:off x="457200" y="274680"/>
            <a:ext cx="8228520" cy="1141920"/>
          </a:xfrm>
          <a:prstGeom prst="rect">
            <a:avLst/>
          </a:prstGeom>
          <a:noFill/>
          <a:ln w="0">
            <a:noFill/>
          </a:ln>
        </p:spPr>
        <p:txBody>
          <a:bodyPr lIns="0" tIns="0" rIns="0" bIns="0" anchor="ctr">
            <a:noAutofit/>
          </a:bodyPr>
          <a:lstStyle>
            <a:lvl1pPr indent="0" algn="l" defTabSz="914400">
              <a:lnSpc>
                <a:spcPct val="90000"/>
              </a:lnSpc>
              <a:buNone/>
              <a:tabLst>
                <a:tab pos="0" algn="l"/>
              </a:tabLst>
              <a:defRPr lang="en-US" sz="4400" b="0" u="none" strike="noStrike">
                <a:solidFill>
                  <a:schemeClr val="dk1"/>
                </a:solidFill>
                <a:effectLst/>
                <a:uFillTx/>
                <a:latin typeface="Arial"/>
              </a:defRPr>
            </a:lvl1pPr>
          </a:lstStyle>
          <a:p>
            <a:pPr indent="0" algn="l" defTabSz="914400">
              <a:lnSpc>
                <a:spcPct val="90000"/>
              </a:lnSpc>
              <a:buNone/>
              <a:tabLst>
                <a:tab pos="0" algn="l"/>
              </a:tabLst>
            </a:pPr>
            <a:r>
              <a:rPr lang="en-US" sz="4400" b="0" u="none" strike="noStrike">
                <a:solidFill>
                  <a:schemeClr val="dk1"/>
                </a:solidFill>
                <a:effectLst/>
                <a:uFillTx/>
                <a:latin typeface="Arial"/>
              </a:rPr>
              <a:t>Click to edit the title text format</a:t>
            </a:r>
            <a:endParaRPr lang="en-US" sz="4400" b="0" u="none" strike="noStrike">
              <a:solidFill>
                <a:schemeClr val="dk1"/>
              </a:solidFill>
              <a:effectLst/>
              <a:uFillTx/>
              <a:latin typeface="Arial"/>
            </a:endParaRPr>
          </a:p>
        </p:txBody>
      </p:sp>
      <p:sp>
        <p:nvSpPr>
          <p:cNvPr id="44" name="PlaceHolder 2"/>
          <p:cNvSpPr>
            <a:spLocks noGrp="1"/>
          </p:cNvSpPr>
          <p:nvPr>
            <p:ph type="body"/>
          </p:nvPr>
        </p:nvSpPr>
        <p:spPr>
          <a:xfrm>
            <a:off x="457200" y="1600200"/>
            <a:ext cx="4015080" cy="4524840"/>
          </a:xfrm>
          <a:prstGeom prst="rect">
            <a:avLst/>
          </a:prstGeom>
          <a:noFill/>
          <a:ln w="0">
            <a:noFill/>
          </a:ln>
        </p:spPr>
        <p:txBody>
          <a:bodyPr lIns="0" tIns="0" rIns="0" bIns="0" anchor="t">
            <a:normAutofit fontScale="8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
        <p:nvSpPr>
          <p:cNvPr id="45" name="PlaceHolder 3"/>
          <p:cNvSpPr>
            <a:spLocks noGrp="1"/>
          </p:cNvSpPr>
          <p:nvPr>
            <p:ph type="body"/>
          </p:nvPr>
        </p:nvSpPr>
        <p:spPr>
          <a:xfrm>
            <a:off x="4674240" y="1600200"/>
            <a:ext cx="4015080" cy="2157840"/>
          </a:xfrm>
          <a:prstGeom prst="rect">
            <a:avLst/>
          </a:prstGeom>
          <a:noFill/>
          <a:ln w="0">
            <a:noFill/>
          </a:ln>
        </p:spPr>
        <p:txBody>
          <a:bodyPr lIns="0" tIns="0" rIns="0" bIns="0" anchor="t">
            <a:normAutofit fontScale="5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
        <p:nvSpPr>
          <p:cNvPr id="46" name="PlaceHolder 4"/>
          <p:cNvSpPr>
            <a:spLocks noGrp="1"/>
          </p:cNvSpPr>
          <p:nvPr>
            <p:ph type="body"/>
          </p:nvPr>
        </p:nvSpPr>
        <p:spPr>
          <a:xfrm>
            <a:off x="4674240" y="3964320"/>
            <a:ext cx="4015080" cy="2157840"/>
          </a:xfrm>
          <a:prstGeom prst="rect">
            <a:avLst/>
          </a:prstGeom>
          <a:noFill/>
          <a:ln w="0">
            <a:noFill/>
          </a:ln>
        </p:spPr>
        <p:txBody>
          <a:bodyPr lIns="0" tIns="0" rIns="0" bIns="0" anchor="t">
            <a:normAutofit fontScale="5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Default 11">
    <p:bg>
      <p:bgPr>
        <a:solidFill>
          <a:srgbClr val="FFFFFF"/>
        </a:solidFill>
      </p:bgPr>
    </p:bg>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274680"/>
            <a:ext cx="8228520" cy="1141920"/>
          </a:xfrm>
          <a:prstGeom prst="rect">
            <a:avLst/>
          </a:prstGeom>
          <a:noFill/>
          <a:ln w="0">
            <a:noFill/>
          </a:ln>
        </p:spPr>
        <p:txBody>
          <a:bodyPr lIns="0" tIns="0" rIns="0" bIns="0" anchor="ctr">
            <a:noAutofit/>
          </a:bodyPr>
          <a:lstStyle>
            <a:lvl1pPr indent="0" algn="l" defTabSz="914400">
              <a:lnSpc>
                <a:spcPct val="90000"/>
              </a:lnSpc>
              <a:buNone/>
              <a:tabLst>
                <a:tab pos="0" algn="l"/>
              </a:tabLst>
              <a:defRPr lang="en-US" sz="4400" b="0" u="none" strike="noStrike">
                <a:solidFill>
                  <a:schemeClr val="dk1"/>
                </a:solidFill>
                <a:effectLst/>
                <a:uFillTx/>
                <a:latin typeface="Arial"/>
              </a:defRPr>
            </a:lvl1pPr>
          </a:lstStyle>
          <a:p>
            <a:pPr indent="0" algn="l" defTabSz="914400">
              <a:lnSpc>
                <a:spcPct val="90000"/>
              </a:lnSpc>
              <a:buNone/>
              <a:tabLst>
                <a:tab pos="0" algn="l"/>
              </a:tabLst>
            </a:pPr>
            <a:r>
              <a:rPr lang="en-US" sz="4400" b="0" u="none" strike="noStrike">
                <a:solidFill>
                  <a:schemeClr val="dk1"/>
                </a:solidFill>
                <a:effectLst/>
                <a:uFillTx/>
                <a:latin typeface="Arial"/>
              </a:rPr>
              <a:t>Click to edit the title text format</a:t>
            </a:r>
            <a:endParaRPr lang="en-US" sz="4400" b="0" u="none" strike="noStrike">
              <a:solidFill>
                <a:schemeClr val="dk1"/>
              </a:solidFill>
              <a:effectLst/>
              <a:uFillTx/>
              <a:latin typeface="Arial"/>
            </a:endParaRPr>
          </a:p>
        </p:txBody>
      </p:sp>
      <p:sp>
        <p:nvSpPr>
          <p:cNvPr id="48" name="PlaceHolder 2"/>
          <p:cNvSpPr>
            <a:spLocks noGrp="1"/>
          </p:cNvSpPr>
          <p:nvPr>
            <p:ph type="body"/>
          </p:nvPr>
        </p:nvSpPr>
        <p:spPr>
          <a:xfrm>
            <a:off x="457200" y="1600200"/>
            <a:ext cx="4015080" cy="2157840"/>
          </a:xfrm>
          <a:prstGeom prst="rect">
            <a:avLst/>
          </a:prstGeom>
          <a:noFill/>
          <a:ln w="0">
            <a:noFill/>
          </a:ln>
        </p:spPr>
        <p:txBody>
          <a:bodyPr lIns="0" tIns="0" rIns="0" bIns="0" anchor="t">
            <a:normAutofit fontScale="5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
        <p:nvSpPr>
          <p:cNvPr id="49" name="PlaceHolder 3"/>
          <p:cNvSpPr>
            <a:spLocks noGrp="1"/>
          </p:cNvSpPr>
          <p:nvPr>
            <p:ph type="body"/>
          </p:nvPr>
        </p:nvSpPr>
        <p:spPr>
          <a:xfrm>
            <a:off x="4674240" y="1600200"/>
            <a:ext cx="4015080" cy="2157840"/>
          </a:xfrm>
          <a:prstGeom prst="rect">
            <a:avLst/>
          </a:prstGeom>
          <a:noFill/>
          <a:ln w="0">
            <a:noFill/>
          </a:ln>
        </p:spPr>
        <p:txBody>
          <a:bodyPr lIns="0" tIns="0" rIns="0" bIns="0" anchor="t">
            <a:normAutofit fontScale="5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
        <p:nvSpPr>
          <p:cNvPr id="50" name="PlaceHolder 4"/>
          <p:cNvSpPr>
            <a:spLocks noGrp="1"/>
          </p:cNvSpPr>
          <p:nvPr>
            <p:ph type="body"/>
          </p:nvPr>
        </p:nvSpPr>
        <p:spPr>
          <a:xfrm>
            <a:off x="457200" y="3964320"/>
            <a:ext cx="8228520" cy="2157840"/>
          </a:xfrm>
          <a:prstGeom prst="rect">
            <a:avLst/>
          </a:prstGeom>
          <a:noFill/>
          <a:ln w="0">
            <a:noFill/>
          </a:ln>
        </p:spPr>
        <p:txBody>
          <a:bodyPr lIns="0" tIns="0" rIns="0" bIns="0" anchor="t">
            <a:normAutofit fontScale="8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Default">
    <p:bg>
      <p:bgPr>
        <a:solidFill>
          <a:srgbClr val="FFFFFF"/>
        </a:solidFill>
      </p:bgPr>
    </p:bg>
    <p:spTree>
      <p:nvGrpSpPr>
        <p:cNvPr id="1" name=""/>
        <p:cNvGrpSpPr/>
        <p:nvPr/>
      </p:nvGrpSpPr>
      <p:grpSpPr>
        <a:xfrm>
          <a:off x="0" y="0"/>
          <a:ext cx="0" cy="0"/>
          <a:chOff x="0" y="0"/>
          <a:chExt cx="0" cy="0"/>
        </a:xfrm>
      </p:grpSpPr>
      <p:sp>
        <p:nvSpPr>
          <p:cNvPr id="51" name="PlaceHolder 1"/>
          <p:cNvSpPr>
            <a:spLocks noGrp="1"/>
          </p:cNvSpPr>
          <p:nvPr>
            <p:ph type="title"/>
          </p:nvPr>
        </p:nvSpPr>
        <p:spPr>
          <a:xfrm>
            <a:off x="457200" y="273600"/>
            <a:ext cx="8228880" cy="1144440"/>
          </a:xfrm>
          <a:prstGeom prst="rect">
            <a:avLst/>
          </a:prstGeom>
          <a:noFill/>
          <a:ln w="0">
            <a:noFill/>
          </a:ln>
        </p:spPr>
        <p:txBody>
          <a:bodyPr lIns="0" tIns="0" rIns="0" bIns="0" anchor="ctr">
            <a:noAutofit/>
          </a:bodyPr>
          <a:lstStyle>
            <a:lvl1pPr indent="0" algn="l" defTabSz="914400">
              <a:lnSpc>
                <a:spcPct val="90000"/>
              </a:lnSpc>
              <a:buNone/>
              <a:tabLst>
                <a:tab pos="0" algn="l"/>
              </a:tabLst>
              <a:defRPr lang="en-US" sz="4400" b="0" u="none" strike="noStrike">
                <a:solidFill>
                  <a:schemeClr val="dk1"/>
                </a:solidFill>
                <a:effectLst/>
                <a:uFillTx/>
                <a:latin typeface="Arial"/>
              </a:defRPr>
            </a:lvl1pPr>
          </a:lstStyle>
          <a:p>
            <a:pPr indent="0" algn="l" defTabSz="914400">
              <a:lnSpc>
                <a:spcPct val="90000"/>
              </a:lnSpc>
              <a:buNone/>
              <a:tabLst>
                <a:tab pos="0" algn="l"/>
              </a:tabLst>
            </a:pPr>
            <a:r>
              <a:rPr lang="en-US" sz="4400" b="0" u="none" strike="noStrike">
                <a:solidFill>
                  <a:schemeClr val="dk1"/>
                </a:solidFill>
                <a:effectLst/>
                <a:uFillTx/>
                <a:latin typeface="Arial"/>
              </a:rPr>
              <a:t>Click to edit the title text format</a:t>
            </a:r>
            <a:endParaRPr lang="en-US" sz="4400" b="0" u="none" strike="noStrike">
              <a:solidFill>
                <a:schemeClr val="dk1"/>
              </a:solidFill>
              <a:effectLst/>
              <a:uFillTx/>
              <a:latin typeface="Arial"/>
            </a:endParaRPr>
          </a:p>
        </p:txBody>
      </p:sp>
      <p:sp>
        <p:nvSpPr>
          <p:cNvPr id="52" name="PlaceHolder 2"/>
          <p:cNvSpPr>
            <a:spLocks noGrp="1"/>
          </p:cNvSpPr>
          <p:nvPr>
            <p:ph type="body"/>
          </p:nvPr>
        </p:nvSpPr>
        <p:spPr>
          <a:xfrm>
            <a:off x="457200" y="1604520"/>
            <a:ext cx="8228880" cy="3976920"/>
          </a:xfrm>
          <a:prstGeom prst="rect">
            <a:avLst/>
          </a:prstGeom>
          <a:noFill/>
          <a:ln w="0">
            <a:noFill/>
          </a:ln>
        </p:spPr>
        <p:txBody>
          <a:bodyPr lIns="0" tIns="0" rIns="0" bIns="0" anchor="t">
            <a:normAutofit/>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4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0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1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1800" b="0" u="none" strike="noStrike">
                <a:solidFill>
                  <a:schemeClr val="dk1"/>
                </a:solidFill>
                <a:effectLst/>
                <a:uFillTx/>
                <a:latin typeface="Arial"/>
              </a:defRPr>
            </a:lvl5pPr>
            <a:lvl6pPr lvl="5" algn="l" defTabSz="914400">
              <a:lnSpc>
                <a:spcPct val="90000"/>
              </a:lnSpc>
              <a:spcBef>
                <a:spcPts val="499"/>
              </a:spcBef>
              <a:buClr>
                <a:srgbClr val="000000"/>
              </a:buClr>
              <a:buSzPct val="45000"/>
              <a:buFont typeface="Wingdings" charset="2"/>
              <a:buChar char=""/>
              <a:defRPr lang="en-US" sz="1800" b="0" u="none" strike="noStrike">
                <a:solidFill>
                  <a:schemeClr val="dk1"/>
                </a:solidFill>
                <a:effectLst/>
                <a:uFillTx/>
                <a:latin typeface="Arial"/>
              </a:defRPr>
            </a:lvl6pPr>
            <a:lvl7pPr lvl="6" algn="l" defTabSz="914400">
              <a:lnSpc>
                <a:spcPct val="90000"/>
              </a:lnSpc>
              <a:spcBef>
                <a:spcPts val="499"/>
              </a:spcBef>
              <a:buClr>
                <a:srgbClr val="000000"/>
              </a:buClr>
              <a:buSzPct val="45000"/>
              <a:buFont typeface="Wingdings" charset="2"/>
              <a:buChar char=""/>
              <a:defRPr lang="en-US" sz="1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864000" lvl="1" indent="-324000" algn="l" defTabSz="914400">
              <a:lnSpc>
                <a:spcPct val="90000"/>
              </a:lnSpc>
              <a:spcBef>
                <a:spcPts val="499"/>
              </a:spcBef>
              <a:buClr>
                <a:srgbClr val="000000"/>
              </a:buClr>
              <a:buSzPct val="75000"/>
              <a:buFont typeface="Symbol" charset="2"/>
              <a:buChar char=""/>
            </a:pPr>
            <a:r>
              <a:rPr lang="en-US" sz="2400" b="0" u="none" strike="noStrike">
                <a:solidFill>
                  <a:schemeClr val="dk1"/>
                </a:solidFill>
                <a:effectLst/>
                <a:uFillTx/>
                <a:latin typeface="Arial"/>
              </a:rPr>
              <a:t>Second Outline Level</a:t>
            </a:r>
            <a:endParaRPr lang="en-US" sz="2400" b="0" u="none" strike="noStrike">
              <a:solidFill>
                <a:schemeClr val="dk1"/>
              </a:solidFill>
              <a:effectLst/>
              <a:uFillTx/>
              <a:latin typeface="Arial"/>
            </a:endParaRPr>
          </a:p>
          <a:p>
            <a:pPr marL="1296000" lvl="2" indent="-288000" algn="l" defTabSz="914400">
              <a:lnSpc>
                <a:spcPct val="90000"/>
              </a:lnSpc>
              <a:spcBef>
                <a:spcPts val="499"/>
              </a:spcBef>
              <a:buClr>
                <a:srgbClr val="000000"/>
              </a:buClr>
              <a:buSzPct val="45000"/>
              <a:buFont typeface="Wingdings" charset="2"/>
              <a:buChar char=""/>
            </a:pPr>
            <a:r>
              <a:rPr lang="en-US" sz="2000" b="0" u="none" strike="noStrike">
                <a:solidFill>
                  <a:schemeClr val="dk1"/>
                </a:solidFill>
                <a:effectLst/>
                <a:uFillTx/>
                <a:latin typeface="Arial"/>
              </a:rPr>
              <a:t>Third Outline Level</a:t>
            </a:r>
            <a:endParaRPr lang="en-US" sz="2000" b="0" u="none" strike="noStrike">
              <a:solidFill>
                <a:schemeClr val="dk1"/>
              </a:solidFill>
              <a:effectLst/>
              <a:uFillTx/>
              <a:latin typeface="Arial"/>
            </a:endParaRPr>
          </a:p>
          <a:p>
            <a:pPr marL="1728000" lvl="3" indent="-216000" algn="l" defTabSz="914400">
              <a:lnSpc>
                <a:spcPct val="90000"/>
              </a:lnSpc>
              <a:spcBef>
                <a:spcPts val="499"/>
              </a:spcBef>
              <a:buClr>
                <a:srgbClr val="000000"/>
              </a:buClr>
              <a:buSzPct val="75000"/>
              <a:buFont typeface="Symbol" charset="2"/>
              <a:buChar char=""/>
            </a:pPr>
            <a:r>
              <a:rPr lang="en-US" sz="1800" b="0" u="none" strike="noStrike">
                <a:solidFill>
                  <a:schemeClr val="dk1"/>
                </a:solidFill>
                <a:effectLst/>
                <a:uFillTx/>
                <a:latin typeface="Arial"/>
              </a:rPr>
              <a:t>Fourth Outline Level</a:t>
            </a:r>
            <a:endParaRPr lang="en-US" sz="1800" b="0" u="none" strike="noStrike">
              <a:solidFill>
                <a:schemeClr val="dk1"/>
              </a:solidFill>
              <a:effectLst/>
              <a:uFillTx/>
              <a:latin typeface="Arial"/>
            </a:endParaRPr>
          </a:p>
          <a:p>
            <a:pPr marL="2160000" lvl="4" indent="-216000" algn="l" defTabSz="914400">
              <a:lnSpc>
                <a:spcPct val="90000"/>
              </a:lnSpc>
              <a:spcBef>
                <a:spcPts val="499"/>
              </a:spcBef>
              <a:buClr>
                <a:srgbClr val="000000"/>
              </a:buClr>
              <a:buSzPct val="45000"/>
              <a:buFont typeface="Wingdings" charset="2"/>
              <a:buChar char=""/>
            </a:pPr>
            <a:r>
              <a:rPr lang="en-US" sz="1800" b="0" u="none" strike="noStrike">
                <a:solidFill>
                  <a:schemeClr val="dk1"/>
                </a:solidFill>
                <a:effectLst/>
                <a:uFillTx/>
                <a:latin typeface="Arial"/>
              </a:rPr>
              <a:t>Fifth Outline Level</a:t>
            </a:r>
            <a:endParaRPr lang="en-US" sz="1800" b="0" u="none" strike="noStrike">
              <a:solidFill>
                <a:schemeClr val="dk1"/>
              </a:solidFill>
              <a:effectLst/>
              <a:uFillTx/>
              <a:latin typeface="Arial"/>
            </a:endParaRPr>
          </a:p>
          <a:p>
            <a:pPr marL="2592000" lvl="5" indent="-216000" algn="l" defTabSz="914400">
              <a:lnSpc>
                <a:spcPct val="90000"/>
              </a:lnSpc>
              <a:spcBef>
                <a:spcPts val="499"/>
              </a:spcBef>
              <a:buClr>
                <a:srgbClr val="000000"/>
              </a:buClr>
              <a:buSzPct val="45000"/>
              <a:buFont typeface="Wingdings" charset="2"/>
              <a:buChar char=""/>
            </a:pPr>
            <a:r>
              <a:rPr lang="en-US" sz="1800" b="0" u="none" strike="noStrike">
                <a:solidFill>
                  <a:schemeClr val="dk1"/>
                </a:solidFill>
                <a:effectLst/>
                <a:uFillTx/>
                <a:latin typeface="Arial"/>
              </a:rPr>
              <a:t>Sixth Outline Level</a:t>
            </a:r>
            <a:endParaRPr lang="en-US" sz="1800" b="0" u="none" strike="noStrike">
              <a:solidFill>
                <a:schemeClr val="dk1"/>
              </a:solidFill>
              <a:effectLst/>
              <a:uFillTx/>
              <a:latin typeface="Arial"/>
            </a:endParaRPr>
          </a:p>
          <a:p>
            <a:pPr marL="3024000" lvl="6" indent="-216000" algn="l" defTabSz="914400">
              <a:lnSpc>
                <a:spcPct val="90000"/>
              </a:lnSpc>
              <a:spcBef>
                <a:spcPts val="499"/>
              </a:spcBef>
              <a:buClr>
                <a:srgbClr val="000000"/>
              </a:buClr>
              <a:buSzPct val="45000"/>
              <a:buFont typeface="Wingdings" charset="2"/>
              <a:buChar char=""/>
            </a:pPr>
            <a:r>
              <a:rPr lang="en-US" sz="1800" b="0" u="none" strike="noStrike">
                <a:solidFill>
                  <a:schemeClr val="dk1"/>
                </a:solidFill>
                <a:effectLst/>
                <a:uFillTx/>
                <a:latin typeface="Arial"/>
              </a:rPr>
              <a:t>Seventh Outline Level</a:t>
            </a:r>
            <a:endParaRPr lang="en-US" sz="1800" b="0" u="none" strike="noStrike">
              <a:solidFill>
                <a:schemeClr val="dk1"/>
              </a:solidFill>
              <a:effectLst/>
              <a:uFillTx/>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Default 1">
    <p:bg>
      <p:bgPr>
        <a:solidFill>
          <a:srgbClr val="FFFFFF"/>
        </a:solidFill>
      </p:bgPr>
    </p:bg>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274680"/>
            <a:ext cx="8228520" cy="1141920"/>
          </a:xfrm>
          <a:prstGeom prst="rect">
            <a:avLst/>
          </a:prstGeom>
          <a:noFill/>
          <a:ln w="0">
            <a:noFill/>
          </a:ln>
        </p:spPr>
        <p:txBody>
          <a:bodyPr lIns="0" tIns="0" rIns="0" bIns="0" anchor="ctr">
            <a:noAutofit/>
          </a:bodyPr>
          <a:lstStyle>
            <a:lvl1pPr indent="0" algn="l" defTabSz="914400">
              <a:lnSpc>
                <a:spcPct val="90000"/>
              </a:lnSpc>
              <a:buNone/>
              <a:tabLst>
                <a:tab pos="0" algn="l"/>
              </a:tabLst>
              <a:defRPr lang="en-US" sz="4400" b="0" u="none" strike="noStrike">
                <a:solidFill>
                  <a:schemeClr val="dk1"/>
                </a:solidFill>
                <a:effectLst/>
                <a:uFillTx/>
                <a:latin typeface="Arial"/>
              </a:defRPr>
            </a:lvl1pPr>
          </a:lstStyle>
          <a:p>
            <a:pPr indent="0" algn="l" defTabSz="914400">
              <a:lnSpc>
                <a:spcPct val="90000"/>
              </a:lnSpc>
              <a:buNone/>
              <a:tabLst>
                <a:tab pos="0" algn="l"/>
              </a:tabLst>
            </a:pPr>
            <a:r>
              <a:rPr lang="en-US" sz="4400" b="0" u="none" strike="noStrike">
                <a:solidFill>
                  <a:schemeClr val="dk1"/>
                </a:solidFill>
                <a:effectLst/>
                <a:uFillTx/>
                <a:latin typeface="Arial"/>
              </a:rPr>
              <a:t>Click to edit the title text format</a:t>
            </a:r>
            <a:endParaRPr lang="en-US" sz="4400" b="0" u="none" strike="noStrike">
              <a:solidFill>
                <a:schemeClr val="dk1"/>
              </a:solidFill>
              <a:effectLst/>
              <a:uFillTx/>
              <a:latin typeface="Arial"/>
            </a:endParaRPr>
          </a:p>
        </p:txBody>
      </p:sp>
      <p:sp>
        <p:nvSpPr>
          <p:cNvPr id="54" name="PlaceHolder 2"/>
          <p:cNvSpPr>
            <a:spLocks noGrp="1"/>
          </p:cNvSpPr>
          <p:nvPr>
            <p:ph type="body"/>
          </p:nvPr>
        </p:nvSpPr>
        <p:spPr>
          <a:xfrm>
            <a:off x="457200" y="1600200"/>
            <a:ext cx="8228520" cy="2157840"/>
          </a:xfrm>
          <a:prstGeom prst="rect">
            <a:avLst/>
          </a:prstGeom>
          <a:noFill/>
          <a:ln w="0">
            <a:noFill/>
          </a:ln>
        </p:spPr>
        <p:txBody>
          <a:bodyPr lIns="0" tIns="0" rIns="0" bIns="0" anchor="t">
            <a:normAutofit fontScale="8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
        <p:nvSpPr>
          <p:cNvPr id="55" name="PlaceHolder 3"/>
          <p:cNvSpPr>
            <a:spLocks noGrp="1"/>
          </p:cNvSpPr>
          <p:nvPr>
            <p:ph type="body"/>
          </p:nvPr>
        </p:nvSpPr>
        <p:spPr>
          <a:xfrm>
            <a:off x="457200" y="3964320"/>
            <a:ext cx="8228520" cy="2157840"/>
          </a:xfrm>
          <a:prstGeom prst="rect">
            <a:avLst/>
          </a:prstGeom>
          <a:noFill/>
          <a:ln w="0">
            <a:noFill/>
          </a:ln>
        </p:spPr>
        <p:txBody>
          <a:bodyPr lIns="0" tIns="0" rIns="0" bIns="0" anchor="t">
            <a:normAutofit fontScale="8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Default 2">
    <p:bg>
      <p:bgPr>
        <a:solidFill>
          <a:srgbClr val="FFFFFF"/>
        </a:solidFill>
      </p:bgPr>
    </p:bg>
    <p:spTree>
      <p:nvGrpSpPr>
        <p:cNvPr id="1" name=""/>
        <p:cNvGrpSpPr/>
        <p:nvPr/>
      </p:nvGrpSpPr>
      <p:grpSpPr>
        <a:xfrm>
          <a:off x="0" y="0"/>
          <a:ext cx="0" cy="0"/>
          <a:chOff x="0" y="0"/>
          <a:chExt cx="0" cy="0"/>
        </a:xfrm>
      </p:grpSpPr>
      <p:sp>
        <p:nvSpPr>
          <p:cNvPr id="56" name="PlaceHolder 1"/>
          <p:cNvSpPr>
            <a:spLocks noGrp="1"/>
          </p:cNvSpPr>
          <p:nvPr>
            <p:ph type="title"/>
          </p:nvPr>
        </p:nvSpPr>
        <p:spPr>
          <a:xfrm>
            <a:off x="457200" y="274680"/>
            <a:ext cx="8228520" cy="1141920"/>
          </a:xfrm>
          <a:prstGeom prst="rect">
            <a:avLst/>
          </a:prstGeom>
          <a:noFill/>
          <a:ln w="0">
            <a:noFill/>
          </a:ln>
        </p:spPr>
        <p:txBody>
          <a:bodyPr lIns="0" tIns="0" rIns="0" bIns="0" anchor="ctr">
            <a:noAutofit/>
          </a:bodyPr>
          <a:lstStyle>
            <a:lvl1pPr indent="0" algn="l" defTabSz="914400">
              <a:lnSpc>
                <a:spcPct val="90000"/>
              </a:lnSpc>
              <a:buNone/>
              <a:tabLst>
                <a:tab pos="0" algn="l"/>
              </a:tabLst>
              <a:defRPr lang="en-US" sz="4400" b="0" u="none" strike="noStrike">
                <a:solidFill>
                  <a:schemeClr val="dk1"/>
                </a:solidFill>
                <a:effectLst/>
                <a:uFillTx/>
                <a:latin typeface="Arial"/>
              </a:defRPr>
            </a:lvl1pPr>
          </a:lstStyle>
          <a:p>
            <a:pPr indent="0" algn="l" defTabSz="914400">
              <a:lnSpc>
                <a:spcPct val="90000"/>
              </a:lnSpc>
              <a:buNone/>
              <a:tabLst>
                <a:tab pos="0" algn="l"/>
              </a:tabLst>
            </a:pPr>
            <a:r>
              <a:rPr lang="en-US" sz="4400" b="0" u="none" strike="noStrike">
                <a:solidFill>
                  <a:schemeClr val="dk1"/>
                </a:solidFill>
                <a:effectLst/>
                <a:uFillTx/>
                <a:latin typeface="Arial"/>
              </a:rPr>
              <a:t>Click to edit the title text format</a:t>
            </a:r>
            <a:endParaRPr lang="en-US" sz="4400" b="0" u="none" strike="noStrike">
              <a:solidFill>
                <a:schemeClr val="dk1"/>
              </a:solidFill>
              <a:effectLst/>
              <a:uFillTx/>
              <a:latin typeface="Arial"/>
            </a:endParaRPr>
          </a:p>
        </p:txBody>
      </p:sp>
      <p:sp>
        <p:nvSpPr>
          <p:cNvPr id="57" name="PlaceHolder 2"/>
          <p:cNvSpPr>
            <a:spLocks noGrp="1"/>
          </p:cNvSpPr>
          <p:nvPr>
            <p:ph type="body"/>
          </p:nvPr>
        </p:nvSpPr>
        <p:spPr>
          <a:xfrm>
            <a:off x="457200" y="1600200"/>
            <a:ext cx="4015080" cy="2157840"/>
          </a:xfrm>
          <a:prstGeom prst="rect">
            <a:avLst/>
          </a:prstGeom>
          <a:noFill/>
          <a:ln w="0">
            <a:noFill/>
          </a:ln>
        </p:spPr>
        <p:txBody>
          <a:bodyPr lIns="0" tIns="0" rIns="0" bIns="0" anchor="t">
            <a:normAutofit fontScale="5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
        <p:nvSpPr>
          <p:cNvPr id="58" name="PlaceHolder 3"/>
          <p:cNvSpPr>
            <a:spLocks noGrp="1"/>
          </p:cNvSpPr>
          <p:nvPr>
            <p:ph type="body"/>
          </p:nvPr>
        </p:nvSpPr>
        <p:spPr>
          <a:xfrm>
            <a:off x="4674240" y="1600200"/>
            <a:ext cx="4015080" cy="2157840"/>
          </a:xfrm>
          <a:prstGeom prst="rect">
            <a:avLst/>
          </a:prstGeom>
          <a:noFill/>
          <a:ln w="0">
            <a:noFill/>
          </a:ln>
        </p:spPr>
        <p:txBody>
          <a:bodyPr lIns="0" tIns="0" rIns="0" bIns="0" anchor="t">
            <a:normAutofit fontScale="5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
        <p:nvSpPr>
          <p:cNvPr id="59" name="PlaceHolder 4"/>
          <p:cNvSpPr>
            <a:spLocks noGrp="1"/>
          </p:cNvSpPr>
          <p:nvPr>
            <p:ph type="body"/>
          </p:nvPr>
        </p:nvSpPr>
        <p:spPr>
          <a:xfrm>
            <a:off x="457200" y="3964320"/>
            <a:ext cx="4015080" cy="2157840"/>
          </a:xfrm>
          <a:prstGeom prst="rect">
            <a:avLst/>
          </a:prstGeom>
          <a:noFill/>
          <a:ln w="0">
            <a:noFill/>
          </a:ln>
        </p:spPr>
        <p:txBody>
          <a:bodyPr lIns="0" tIns="0" rIns="0" bIns="0" anchor="t">
            <a:normAutofit fontScale="5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
        <p:nvSpPr>
          <p:cNvPr id="60" name="PlaceHolder 5"/>
          <p:cNvSpPr>
            <a:spLocks noGrp="1"/>
          </p:cNvSpPr>
          <p:nvPr>
            <p:ph type="body"/>
          </p:nvPr>
        </p:nvSpPr>
        <p:spPr>
          <a:xfrm>
            <a:off x="4674240" y="3964320"/>
            <a:ext cx="4015080" cy="2157840"/>
          </a:xfrm>
          <a:prstGeom prst="rect">
            <a:avLst/>
          </a:prstGeom>
          <a:noFill/>
          <a:ln w="0">
            <a:noFill/>
          </a:ln>
        </p:spPr>
        <p:txBody>
          <a:bodyPr lIns="0" tIns="0" rIns="0" bIns="0" anchor="t">
            <a:normAutofit fontScale="5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Tx" preserve="1">
  <p:cSld name="Title, 2 Content and Content">
    <p:bg>
      <p:bgPr>
        <a:solidFill>
          <a:srgbClr val="FFFFFF"/>
        </a:solidFill>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4680"/>
            <a:ext cx="8228520" cy="1141920"/>
          </a:xfrm>
          <a:prstGeom prst="rect">
            <a:avLst/>
          </a:prstGeom>
          <a:noFill/>
          <a:ln w="0">
            <a:noFill/>
          </a:ln>
        </p:spPr>
        <p:txBody>
          <a:bodyPr lIns="0" tIns="0" rIns="0" bIns="0" anchor="ctr">
            <a:noAutofit/>
          </a:bodyPr>
          <a:lstStyle>
            <a:lvl1pPr indent="0" algn="l" defTabSz="914400">
              <a:lnSpc>
                <a:spcPct val="90000"/>
              </a:lnSpc>
              <a:buNone/>
              <a:tabLst>
                <a:tab pos="0" algn="l"/>
              </a:tabLst>
              <a:defRPr lang="en-US" sz="4400" b="0" u="none" strike="noStrike">
                <a:solidFill>
                  <a:schemeClr val="dk1"/>
                </a:solidFill>
                <a:effectLst/>
                <a:uFillTx/>
                <a:latin typeface="Arial"/>
              </a:defRPr>
            </a:lvl1pPr>
          </a:lstStyle>
          <a:p>
            <a:pPr indent="0" algn="l" defTabSz="914400">
              <a:lnSpc>
                <a:spcPct val="90000"/>
              </a:lnSpc>
              <a:buNone/>
              <a:tabLst>
                <a:tab pos="0" algn="l"/>
              </a:tabLst>
            </a:pPr>
            <a:r>
              <a:rPr lang="en-US" sz="4400" b="0" u="none" strike="noStrike">
                <a:solidFill>
                  <a:schemeClr val="dk1"/>
                </a:solidFill>
                <a:effectLst/>
                <a:uFillTx/>
                <a:latin typeface="Arial"/>
              </a:rPr>
              <a:t>Click to edit the title text format</a:t>
            </a:r>
            <a:endParaRPr lang="en-US" sz="4400" b="0" u="none" strike="noStrike">
              <a:solidFill>
                <a:schemeClr val="dk1"/>
              </a:solidFill>
              <a:effectLst/>
              <a:uFillTx/>
              <a:latin typeface="Arial"/>
            </a:endParaRPr>
          </a:p>
        </p:txBody>
      </p:sp>
      <p:sp>
        <p:nvSpPr>
          <p:cNvPr id="3" name="PlaceHolder 2"/>
          <p:cNvSpPr>
            <a:spLocks noGrp="1"/>
          </p:cNvSpPr>
          <p:nvPr>
            <p:ph type="body"/>
          </p:nvPr>
        </p:nvSpPr>
        <p:spPr>
          <a:xfrm>
            <a:off x="457200" y="1600200"/>
            <a:ext cx="4015080" cy="2157840"/>
          </a:xfrm>
          <a:prstGeom prst="rect">
            <a:avLst/>
          </a:prstGeom>
          <a:noFill/>
          <a:ln w="0">
            <a:noFill/>
          </a:ln>
        </p:spPr>
        <p:txBody>
          <a:bodyPr lIns="0" tIns="0" rIns="0" bIns="0" anchor="t">
            <a:normAutofit fontScale="5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
        <p:nvSpPr>
          <p:cNvPr id="4" name="PlaceHolder 3"/>
          <p:cNvSpPr>
            <a:spLocks noGrp="1"/>
          </p:cNvSpPr>
          <p:nvPr>
            <p:ph type="body"/>
          </p:nvPr>
        </p:nvSpPr>
        <p:spPr>
          <a:xfrm>
            <a:off x="4674240" y="1600200"/>
            <a:ext cx="4015080" cy="4524840"/>
          </a:xfrm>
          <a:prstGeom prst="rect">
            <a:avLst/>
          </a:prstGeom>
          <a:noFill/>
          <a:ln w="0">
            <a:noFill/>
          </a:ln>
        </p:spPr>
        <p:txBody>
          <a:bodyPr lIns="0" tIns="0" rIns="0" bIns="0" anchor="t">
            <a:normAutofit fontScale="8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
        <p:nvSpPr>
          <p:cNvPr id="5" name="PlaceHolder 4"/>
          <p:cNvSpPr>
            <a:spLocks noGrp="1"/>
          </p:cNvSpPr>
          <p:nvPr>
            <p:ph type="body"/>
          </p:nvPr>
        </p:nvSpPr>
        <p:spPr>
          <a:xfrm>
            <a:off x="457200" y="3964320"/>
            <a:ext cx="4015080" cy="2157840"/>
          </a:xfrm>
          <a:prstGeom prst="rect">
            <a:avLst/>
          </a:prstGeom>
          <a:noFill/>
          <a:ln w="0">
            <a:noFill/>
          </a:ln>
        </p:spPr>
        <p:txBody>
          <a:bodyPr lIns="0" tIns="0" rIns="0" bIns="0" anchor="t">
            <a:normAutofit fontScale="5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Default 3">
    <p:bg>
      <p:bgPr>
        <a:solidFill>
          <a:srgbClr val="FFFFFF"/>
        </a:solidFill>
      </p:bgPr>
    </p:bg>
    <p:spTree>
      <p:nvGrpSpPr>
        <p:cNvPr id="1" name=""/>
        <p:cNvGrpSpPr/>
        <p:nvPr/>
      </p:nvGrpSpPr>
      <p:grpSpPr>
        <a:xfrm>
          <a:off x="0" y="0"/>
          <a:ext cx="0" cy="0"/>
          <a:chOff x="0" y="0"/>
          <a:chExt cx="0" cy="0"/>
        </a:xfrm>
      </p:grpSpPr>
      <p:sp>
        <p:nvSpPr>
          <p:cNvPr id="61" name="PlaceHolder 1"/>
          <p:cNvSpPr>
            <a:spLocks noGrp="1"/>
          </p:cNvSpPr>
          <p:nvPr>
            <p:ph type="title"/>
          </p:nvPr>
        </p:nvSpPr>
        <p:spPr>
          <a:xfrm>
            <a:off x="457200" y="274680"/>
            <a:ext cx="8228520" cy="1141920"/>
          </a:xfrm>
          <a:prstGeom prst="rect">
            <a:avLst/>
          </a:prstGeom>
          <a:noFill/>
          <a:ln w="0">
            <a:noFill/>
          </a:ln>
        </p:spPr>
        <p:txBody>
          <a:bodyPr lIns="0" tIns="0" rIns="0" bIns="0" anchor="ctr">
            <a:noAutofit/>
          </a:bodyPr>
          <a:lstStyle>
            <a:lvl1pPr indent="0" algn="l" defTabSz="914400">
              <a:lnSpc>
                <a:spcPct val="90000"/>
              </a:lnSpc>
              <a:buNone/>
              <a:tabLst>
                <a:tab pos="0" algn="l"/>
              </a:tabLst>
              <a:defRPr lang="en-US" sz="4400" b="0" u="none" strike="noStrike">
                <a:solidFill>
                  <a:schemeClr val="dk1"/>
                </a:solidFill>
                <a:effectLst/>
                <a:uFillTx/>
                <a:latin typeface="Arial"/>
              </a:defRPr>
            </a:lvl1pPr>
          </a:lstStyle>
          <a:p>
            <a:pPr indent="0" algn="l" defTabSz="914400">
              <a:lnSpc>
                <a:spcPct val="90000"/>
              </a:lnSpc>
              <a:buNone/>
              <a:tabLst>
                <a:tab pos="0" algn="l"/>
              </a:tabLst>
            </a:pPr>
            <a:r>
              <a:rPr lang="en-US" sz="4400" b="0" u="none" strike="noStrike">
                <a:solidFill>
                  <a:schemeClr val="dk1"/>
                </a:solidFill>
                <a:effectLst/>
                <a:uFillTx/>
                <a:latin typeface="Arial"/>
              </a:rPr>
              <a:t>Click to edit the title text format</a:t>
            </a:r>
            <a:endParaRPr lang="en-US" sz="4400" b="0" u="none" strike="noStrike">
              <a:solidFill>
                <a:schemeClr val="dk1"/>
              </a:solidFill>
              <a:effectLst/>
              <a:uFillTx/>
              <a:latin typeface="Arial"/>
            </a:endParaRPr>
          </a:p>
        </p:txBody>
      </p:sp>
      <p:sp>
        <p:nvSpPr>
          <p:cNvPr id="62" name="PlaceHolder 2"/>
          <p:cNvSpPr>
            <a:spLocks noGrp="1"/>
          </p:cNvSpPr>
          <p:nvPr>
            <p:ph type="body"/>
          </p:nvPr>
        </p:nvSpPr>
        <p:spPr>
          <a:xfrm>
            <a:off x="457200" y="1600200"/>
            <a:ext cx="2648880" cy="2157840"/>
          </a:xfrm>
          <a:prstGeom prst="rect">
            <a:avLst/>
          </a:prstGeom>
          <a:noFill/>
          <a:ln w="0">
            <a:noFill/>
          </a:ln>
        </p:spPr>
        <p:txBody>
          <a:bodyPr lIns="0" tIns="0" rIns="0" bIns="0" anchor="t">
            <a:normAutofit fontScale="2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
        <p:nvSpPr>
          <p:cNvPr id="63" name="PlaceHolder 3"/>
          <p:cNvSpPr>
            <a:spLocks noGrp="1"/>
          </p:cNvSpPr>
          <p:nvPr>
            <p:ph type="body"/>
          </p:nvPr>
        </p:nvSpPr>
        <p:spPr>
          <a:xfrm>
            <a:off x="3239640" y="1600200"/>
            <a:ext cx="2648880" cy="2157840"/>
          </a:xfrm>
          <a:prstGeom prst="rect">
            <a:avLst/>
          </a:prstGeom>
          <a:noFill/>
          <a:ln w="0">
            <a:noFill/>
          </a:ln>
        </p:spPr>
        <p:txBody>
          <a:bodyPr lIns="0" tIns="0" rIns="0" bIns="0" anchor="t">
            <a:normAutofit fontScale="2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
        <p:nvSpPr>
          <p:cNvPr id="64" name="PlaceHolder 4"/>
          <p:cNvSpPr>
            <a:spLocks noGrp="1"/>
          </p:cNvSpPr>
          <p:nvPr>
            <p:ph type="body"/>
          </p:nvPr>
        </p:nvSpPr>
        <p:spPr>
          <a:xfrm>
            <a:off x="6022080" y="1600200"/>
            <a:ext cx="2648880" cy="2157840"/>
          </a:xfrm>
          <a:prstGeom prst="rect">
            <a:avLst/>
          </a:prstGeom>
          <a:noFill/>
          <a:ln w="0">
            <a:noFill/>
          </a:ln>
        </p:spPr>
        <p:txBody>
          <a:bodyPr lIns="0" tIns="0" rIns="0" bIns="0" anchor="t">
            <a:normAutofit fontScale="2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
        <p:nvSpPr>
          <p:cNvPr id="65" name="PlaceHolder 5"/>
          <p:cNvSpPr>
            <a:spLocks noGrp="1"/>
          </p:cNvSpPr>
          <p:nvPr>
            <p:ph type="body"/>
          </p:nvPr>
        </p:nvSpPr>
        <p:spPr>
          <a:xfrm>
            <a:off x="457200" y="3964320"/>
            <a:ext cx="2648880" cy="2157840"/>
          </a:xfrm>
          <a:prstGeom prst="rect">
            <a:avLst/>
          </a:prstGeom>
          <a:noFill/>
          <a:ln w="0">
            <a:noFill/>
          </a:ln>
        </p:spPr>
        <p:txBody>
          <a:bodyPr lIns="0" tIns="0" rIns="0" bIns="0" anchor="t">
            <a:normAutofit fontScale="2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
        <p:nvSpPr>
          <p:cNvPr id="66" name="PlaceHolder 6"/>
          <p:cNvSpPr>
            <a:spLocks noGrp="1"/>
          </p:cNvSpPr>
          <p:nvPr>
            <p:ph type="body"/>
          </p:nvPr>
        </p:nvSpPr>
        <p:spPr>
          <a:xfrm>
            <a:off x="3239640" y="3964320"/>
            <a:ext cx="2648880" cy="2157840"/>
          </a:xfrm>
          <a:prstGeom prst="rect">
            <a:avLst/>
          </a:prstGeom>
          <a:noFill/>
          <a:ln w="0">
            <a:noFill/>
          </a:ln>
        </p:spPr>
        <p:txBody>
          <a:bodyPr lIns="0" tIns="0" rIns="0" bIns="0" anchor="t">
            <a:normAutofit fontScale="2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
        <p:nvSpPr>
          <p:cNvPr id="67" name="PlaceHolder 7"/>
          <p:cNvSpPr>
            <a:spLocks noGrp="1"/>
          </p:cNvSpPr>
          <p:nvPr>
            <p:ph type="body"/>
          </p:nvPr>
        </p:nvSpPr>
        <p:spPr>
          <a:xfrm>
            <a:off x="6022080" y="3964320"/>
            <a:ext cx="2648880" cy="2157840"/>
          </a:xfrm>
          <a:prstGeom prst="rect">
            <a:avLst/>
          </a:prstGeom>
          <a:noFill/>
          <a:ln w="0">
            <a:noFill/>
          </a:ln>
        </p:spPr>
        <p:txBody>
          <a:bodyPr lIns="0" tIns="0" rIns="0" bIns="0" anchor="t">
            <a:normAutofit fontScale="2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4">
    <p:bg>
      <p:bgPr>
        <a:solidFill>
          <a:srgbClr val="FFFFFF"/>
        </a:solidFill>
      </p:bgPr>
    </p:bg>
    <p:spTree>
      <p:nvGrpSpPr>
        <p:cNvPr id="1" name=""/>
        <p:cNvGrpSpPr/>
        <p:nvPr/>
      </p:nvGrpSpPr>
      <p:grpSpPr>
        <a:xfrm>
          <a:off x="0" y="0"/>
          <a:ext cx="0" cy="0"/>
          <a:chOff x="0" y="0"/>
          <a:chExt cx="0" cy="0"/>
        </a:xfrm>
      </p:grpSpPr>
      <p:sp>
        <p:nvSpPr>
          <p:cNvPr id="68" name="PlaceHolder 1"/>
          <p:cNvSpPr>
            <a:spLocks noGrp="1"/>
          </p:cNvSpPr>
          <p:nvPr>
            <p:ph type="title"/>
          </p:nvPr>
        </p:nvSpPr>
        <p:spPr>
          <a:xfrm>
            <a:off x="457200" y="274680"/>
            <a:ext cx="8228520" cy="1141920"/>
          </a:xfrm>
          <a:prstGeom prst="rect">
            <a:avLst/>
          </a:prstGeom>
          <a:noFill/>
          <a:ln w="0">
            <a:noFill/>
          </a:ln>
        </p:spPr>
        <p:txBody>
          <a:bodyPr lIns="0" tIns="0" rIns="0" bIns="0" anchor="ctr">
            <a:noAutofit/>
          </a:bodyPr>
          <a:lstStyle>
            <a:lvl1pPr indent="0" algn="l" defTabSz="914400">
              <a:lnSpc>
                <a:spcPct val="90000"/>
              </a:lnSpc>
              <a:buNone/>
              <a:tabLst>
                <a:tab pos="0" algn="l"/>
              </a:tabLst>
              <a:defRPr lang="en-US" sz="4400" b="0" u="none" strike="noStrike">
                <a:solidFill>
                  <a:schemeClr val="dk1"/>
                </a:solidFill>
                <a:effectLst/>
                <a:uFillTx/>
                <a:latin typeface="Arial"/>
              </a:defRPr>
            </a:lvl1pPr>
          </a:lstStyle>
          <a:p>
            <a:pPr indent="0" algn="l" defTabSz="914400">
              <a:lnSpc>
                <a:spcPct val="90000"/>
              </a:lnSpc>
              <a:buNone/>
              <a:tabLst>
                <a:tab pos="0" algn="l"/>
              </a:tabLst>
            </a:pPr>
            <a:r>
              <a:rPr lang="en-US" sz="4400" b="0" u="none" strike="noStrike">
                <a:solidFill>
                  <a:schemeClr val="dk1"/>
                </a:solidFill>
                <a:effectLst/>
                <a:uFillTx/>
                <a:latin typeface="Arial"/>
              </a:rPr>
              <a:t>Click to edit the title text format</a:t>
            </a:r>
            <a:endParaRPr lang="en-US" sz="4400" b="0" u="none" strike="noStrike">
              <a:solidFill>
                <a:schemeClr val="dk1"/>
              </a:solidFill>
              <a:effectLst/>
              <a:uFillTx/>
              <a:latin typeface="Arial"/>
            </a:endParaRPr>
          </a:p>
        </p:txBody>
      </p:sp>
      <p:sp>
        <p:nvSpPr>
          <p:cNvPr id="69" name="PlaceHolder 2"/>
          <p:cNvSpPr>
            <a:spLocks noGrp="1"/>
          </p:cNvSpPr>
          <p:nvPr>
            <p:ph type="body"/>
          </p:nvPr>
        </p:nvSpPr>
        <p:spPr>
          <a:xfrm>
            <a:off x="457200" y="1604520"/>
            <a:ext cx="8228880" cy="3976920"/>
          </a:xfrm>
          <a:prstGeom prst="rect">
            <a:avLst/>
          </a:prstGeom>
          <a:noFill/>
          <a:ln w="0">
            <a:noFill/>
          </a:ln>
        </p:spPr>
        <p:txBody>
          <a:bodyPr lIns="0" tIns="0" rIns="0" bIns="0" anchor="t">
            <a:normAutofit/>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4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0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1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1800" b="0" u="none" strike="noStrike">
                <a:solidFill>
                  <a:schemeClr val="dk1"/>
                </a:solidFill>
                <a:effectLst/>
                <a:uFillTx/>
                <a:latin typeface="Arial"/>
              </a:defRPr>
            </a:lvl5pPr>
            <a:lvl6pPr lvl="5" algn="l" defTabSz="914400">
              <a:lnSpc>
                <a:spcPct val="90000"/>
              </a:lnSpc>
              <a:spcBef>
                <a:spcPts val="499"/>
              </a:spcBef>
              <a:buClr>
                <a:srgbClr val="000000"/>
              </a:buClr>
              <a:buSzPct val="45000"/>
              <a:buFont typeface="Wingdings" charset="2"/>
              <a:buChar char=""/>
              <a:defRPr lang="en-US" sz="1800" b="0" u="none" strike="noStrike">
                <a:solidFill>
                  <a:schemeClr val="dk1"/>
                </a:solidFill>
                <a:effectLst/>
                <a:uFillTx/>
                <a:latin typeface="Arial"/>
              </a:defRPr>
            </a:lvl6pPr>
            <a:lvl7pPr lvl="6" algn="l" defTabSz="914400">
              <a:lnSpc>
                <a:spcPct val="90000"/>
              </a:lnSpc>
              <a:spcBef>
                <a:spcPts val="499"/>
              </a:spcBef>
              <a:buClr>
                <a:srgbClr val="000000"/>
              </a:buClr>
              <a:buSzPct val="45000"/>
              <a:buFont typeface="Wingdings" charset="2"/>
              <a:buChar char=""/>
              <a:defRPr lang="en-US" sz="1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864000" lvl="1" indent="-324000" algn="l" defTabSz="914400">
              <a:lnSpc>
                <a:spcPct val="90000"/>
              </a:lnSpc>
              <a:spcBef>
                <a:spcPts val="499"/>
              </a:spcBef>
              <a:buClr>
                <a:srgbClr val="000000"/>
              </a:buClr>
              <a:buSzPct val="75000"/>
              <a:buFont typeface="Symbol" charset="2"/>
              <a:buChar char=""/>
            </a:pPr>
            <a:r>
              <a:rPr lang="en-US" sz="2400" b="0" u="none" strike="noStrike">
                <a:solidFill>
                  <a:schemeClr val="dk1"/>
                </a:solidFill>
                <a:effectLst/>
                <a:uFillTx/>
                <a:latin typeface="Arial"/>
              </a:rPr>
              <a:t>Second Outline Level</a:t>
            </a:r>
            <a:endParaRPr lang="en-US" sz="2400" b="0" u="none" strike="noStrike">
              <a:solidFill>
                <a:schemeClr val="dk1"/>
              </a:solidFill>
              <a:effectLst/>
              <a:uFillTx/>
              <a:latin typeface="Arial"/>
            </a:endParaRPr>
          </a:p>
          <a:p>
            <a:pPr marL="1296000" lvl="2" indent="-288000" algn="l" defTabSz="914400">
              <a:lnSpc>
                <a:spcPct val="90000"/>
              </a:lnSpc>
              <a:spcBef>
                <a:spcPts val="499"/>
              </a:spcBef>
              <a:buClr>
                <a:srgbClr val="000000"/>
              </a:buClr>
              <a:buSzPct val="45000"/>
              <a:buFont typeface="Wingdings" charset="2"/>
              <a:buChar char=""/>
            </a:pPr>
            <a:r>
              <a:rPr lang="en-US" sz="2000" b="0" u="none" strike="noStrike">
                <a:solidFill>
                  <a:schemeClr val="dk1"/>
                </a:solidFill>
                <a:effectLst/>
                <a:uFillTx/>
                <a:latin typeface="Arial"/>
              </a:rPr>
              <a:t>Third Outline Level</a:t>
            </a:r>
            <a:endParaRPr lang="en-US" sz="2000" b="0" u="none" strike="noStrike">
              <a:solidFill>
                <a:schemeClr val="dk1"/>
              </a:solidFill>
              <a:effectLst/>
              <a:uFillTx/>
              <a:latin typeface="Arial"/>
            </a:endParaRPr>
          </a:p>
          <a:p>
            <a:pPr marL="1728000" lvl="3" indent="-216000" algn="l" defTabSz="914400">
              <a:lnSpc>
                <a:spcPct val="90000"/>
              </a:lnSpc>
              <a:spcBef>
                <a:spcPts val="499"/>
              </a:spcBef>
              <a:buClr>
                <a:srgbClr val="000000"/>
              </a:buClr>
              <a:buSzPct val="75000"/>
              <a:buFont typeface="Symbol" charset="2"/>
              <a:buChar char=""/>
            </a:pPr>
            <a:r>
              <a:rPr lang="en-US" sz="1800" b="0" u="none" strike="noStrike">
                <a:solidFill>
                  <a:schemeClr val="dk1"/>
                </a:solidFill>
                <a:effectLst/>
                <a:uFillTx/>
                <a:latin typeface="Arial"/>
              </a:rPr>
              <a:t>Fourth Outline Level</a:t>
            </a:r>
            <a:endParaRPr lang="en-US" sz="1800" b="0" u="none" strike="noStrike">
              <a:solidFill>
                <a:schemeClr val="dk1"/>
              </a:solidFill>
              <a:effectLst/>
              <a:uFillTx/>
              <a:latin typeface="Arial"/>
            </a:endParaRPr>
          </a:p>
          <a:p>
            <a:pPr marL="2160000" lvl="4" indent="-216000" algn="l" defTabSz="914400">
              <a:lnSpc>
                <a:spcPct val="90000"/>
              </a:lnSpc>
              <a:spcBef>
                <a:spcPts val="499"/>
              </a:spcBef>
              <a:buClr>
                <a:srgbClr val="000000"/>
              </a:buClr>
              <a:buSzPct val="45000"/>
              <a:buFont typeface="Wingdings" charset="2"/>
              <a:buChar char=""/>
            </a:pPr>
            <a:r>
              <a:rPr lang="en-US" sz="1800" b="0" u="none" strike="noStrike">
                <a:solidFill>
                  <a:schemeClr val="dk1"/>
                </a:solidFill>
                <a:effectLst/>
                <a:uFillTx/>
                <a:latin typeface="Arial"/>
              </a:rPr>
              <a:t>Fifth Outline Level</a:t>
            </a:r>
            <a:endParaRPr lang="en-US" sz="1800" b="0" u="none" strike="noStrike">
              <a:solidFill>
                <a:schemeClr val="dk1"/>
              </a:solidFill>
              <a:effectLst/>
              <a:uFillTx/>
              <a:latin typeface="Arial"/>
            </a:endParaRPr>
          </a:p>
          <a:p>
            <a:pPr marL="2592000" lvl="5" indent="-216000" algn="l" defTabSz="914400">
              <a:lnSpc>
                <a:spcPct val="90000"/>
              </a:lnSpc>
              <a:spcBef>
                <a:spcPts val="499"/>
              </a:spcBef>
              <a:buClr>
                <a:srgbClr val="000000"/>
              </a:buClr>
              <a:buSzPct val="45000"/>
              <a:buFont typeface="Wingdings" charset="2"/>
              <a:buChar char=""/>
            </a:pPr>
            <a:r>
              <a:rPr lang="en-US" sz="1800" b="0" u="none" strike="noStrike">
                <a:solidFill>
                  <a:schemeClr val="dk1"/>
                </a:solidFill>
                <a:effectLst/>
                <a:uFillTx/>
                <a:latin typeface="Arial"/>
              </a:rPr>
              <a:t>Sixth Outline Level</a:t>
            </a:r>
            <a:endParaRPr lang="en-US" sz="1800" b="0" u="none" strike="noStrike">
              <a:solidFill>
                <a:schemeClr val="dk1"/>
              </a:solidFill>
              <a:effectLst/>
              <a:uFillTx/>
              <a:latin typeface="Arial"/>
            </a:endParaRPr>
          </a:p>
          <a:p>
            <a:pPr marL="3024000" lvl="6" indent="-216000" algn="l" defTabSz="914400">
              <a:lnSpc>
                <a:spcPct val="90000"/>
              </a:lnSpc>
              <a:spcBef>
                <a:spcPts val="499"/>
              </a:spcBef>
              <a:buClr>
                <a:srgbClr val="000000"/>
              </a:buClr>
              <a:buSzPct val="45000"/>
              <a:buFont typeface="Wingdings" charset="2"/>
              <a:buChar char=""/>
            </a:pPr>
            <a:r>
              <a:rPr lang="en-US" sz="1800" b="0" u="none" strike="noStrike">
                <a:solidFill>
                  <a:schemeClr val="dk1"/>
                </a:solidFill>
                <a:effectLst/>
                <a:uFillTx/>
                <a:latin typeface="Arial"/>
              </a:rPr>
              <a:t>Seventh Outline Level</a:t>
            </a:r>
            <a:endParaRPr lang="en-US" sz="1800" b="0" u="none" strike="noStrike">
              <a:solidFill>
                <a:schemeClr val="dk1"/>
              </a:solidFill>
              <a:effectLst/>
              <a:uFillTx/>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Default 5">
    <p:bg>
      <p:bgPr>
        <a:solidFill>
          <a:srgbClr val="FFFFFF"/>
        </a:solidFill>
      </p:bgPr>
    </p:bg>
    <p:spTree>
      <p:nvGrpSpPr>
        <p:cNvPr id="1" name=""/>
        <p:cNvGrpSpPr/>
        <p:nvPr/>
      </p:nvGrpSpPr>
      <p:grpSpPr>
        <a:xfrm>
          <a:off x="0" y="0"/>
          <a:ext cx="0" cy="0"/>
          <a:chOff x="0" y="0"/>
          <a:chExt cx="0" cy="0"/>
        </a:xfrm>
      </p:grpSpPr>
      <p:sp>
        <p:nvSpPr>
          <p:cNvPr id="70" name="PlaceHolder 1"/>
          <p:cNvSpPr>
            <a:spLocks noGrp="1"/>
          </p:cNvSpPr>
          <p:nvPr>
            <p:ph type="title"/>
          </p:nvPr>
        </p:nvSpPr>
        <p:spPr>
          <a:xfrm>
            <a:off x="457200" y="274680"/>
            <a:ext cx="8228520" cy="1141920"/>
          </a:xfrm>
          <a:prstGeom prst="rect">
            <a:avLst/>
          </a:prstGeom>
          <a:noFill/>
          <a:ln w="0">
            <a:noFill/>
          </a:ln>
        </p:spPr>
        <p:txBody>
          <a:bodyPr lIns="0" tIns="0" rIns="0" bIns="0" anchor="ctr">
            <a:noAutofit/>
          </a:bodyPr>
          <a:lstStyle>
            <a:lvl1pPr indent="0" algn="l" defTabSz="914400">
              <a:lnSpc>
                <a:spcPct val="90000"/>
              </a:lnSpc>
              <a:buNone/>
              <a:tabLst>
                <a:tab pos="0" algn="l"/>
              </a:tabLst>
              <a:defRPr lang="en-US" sz="4400" b="0" u="none" strike="noStrike">
                <a:solidFill>
                  <a:schemeClr val="dk1"/>
                </a:solidFill>
                <a:effectLst/>
                <a:uFillTx/>
                <a:latin typeface="Arial"/>
              </a:defRPr>
            </a:lvl1pPr>
          </a:lstStyle>
          <a:p>
            <a:pPr indent="0" algn="l" defTabSz="914400">
              <a:lnSpc>
                <a:spcPct val="90000"/>
              </a:lnSpc>
              <a:buNone/>
              <a:tabLst>
                <a:tab pos="0" algn="l"/>
              </a:tabLst>
            </a:pPr>
            <a:r>
              <a:rPr lang="en-US" sz="4400" b="0" u="none" strike="noStrike">
                <a:solidFill>
                  <a:schemeClr val="dk1"/>
                </a:solidFill>
                <a:effectLst/>
                <a:uFillTx/>
                <a:latin typeface="Arial"/>
              </a:rPr>
              <a:t>Click to edit the title text format</a:t>
            </a:r>
            <a:endParaRPr lang="en-US" sz="4400" b="0" u="none" strike="noStrike">
              <a:solidFill>
                <a:schemeClr val="dk1"/>
              </a:solidFill>
              <a:effectLst/>
              <a:uFillTx/>
              <a:latin typeface="Arial"/>
            </a:endParaRPr>
          </a:p>
        </p:txBody>
      </p:sp>
      <p:sp>
        <p:nvSpPr>
          <p:cNvPr id="71" name="PlaceHolder 2"/>
          <p:cNvSpPr>
            <a:spLocks noGrp="1"/>
          </p:cNvSpPr>
          <p:nvPr>
            <p:ph type="body"/>
          </p:nvPr>
        </p:nvSpPr>
        <p:spPr>
          <a:xfrm>
            <a:off x="457200" y="1600200"/>
            <a:ext cx="8228520" cy="4524840"/>
          </a:xfrm>
          <a:prstGeom prst="rect">
            <a:avLst/>
          </a:prstGeom>
          <a:noFill/>
          <a:ln w="0">
            <a:noFill/>
          </a:ln>
        </p:spPr>
        <p:txBody>
          <a:bodyPr lIns="0" tIns="0" rIns="0" bIns="0" anchor="t">
            <a:normAutofit/>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Default 6">
    <p:bg>
      <p:bgPr>
        <a:solidFill>
          <a:srgbClr val="FFFFFF"/>
        </a:solidFill>
      </p:bgPr>
    </p:bg>
    <p:spTree>
      <p:nvGrpSpPr>
        <p:cNvPr id="1" name=""/>
        <p:cNvGrpSpPr/>
        <p:nvPr/>
      </p:nvGrpSpPr>
      <p:grpSpPr>
        <a:xfrm>
          <a:off x="0" y="0"/>
          <a:ext cx="0" cy="0"/>
          <a:chOff x="0" y="0"/>
          <a:chExt cx="0" cy="0"/>
        </a:xfrm>
      </p:grpSpPr>
      <p:sp>
        <p:nvSpPr>
          <p:cNvPr id="72" name="PlaceHolder 1"/>
          <p:cNvSpPr>
            <a:spLocks noGrp="1"/>
          </p:cNvSpPr>
          <p:nvPr>
            <p:ph type="title"/>
          </p:nvPr>
        </p:nvSpPr>
        <p:spPr>
          <a:xfrm>
            <a:off x="457200" y="274680"/>
            <a:ext cx="8228520" cy="1141920"/>
          </a:xfrm>
          <a:prstGeom prst="rect">
            <a:avLst/>
          </a:prstGeom>
          <a:noFill/>
          <a:ln w="0">
            <a:noFill/>
          </a:ln>
        </p:spPr>
        <p:txBody>
          <a:bodyPr lIns="0" tIns="0" rIns="0" bIns="0" anchor="ctr">
            <a:noAutofit/>
          </a:bodyPr>
          <a:lstStyle>
            <a:lvl1pPr indent="0" algn="l" defTabSz="914400">
              <a:lnSpc>
                <a:spcPct val="90000"/>
              </a:lnSpc>
              <a:buNone/>
              <a:tabLst>
                <a:tab pos="0" algn="l"/>
              </a:tabLst>
              <a:defRPr lang="en-US" sz="4400" b="0" u="none" strike="noStrike">
                <a:solidFill>
                  <a:schemeClr val="dk1"/>
                </a:solidFill>
                <a:effectLst/>
                <a:uFillTx/>
                <a:latin typeface="Arial"/>
              </a:defRPr>
            </a:lvl1pPr>
          </a:lstStyle>
          <a:p>
            <a:pPr indent="0" algn="l" defTabSz="914400">
              <a:lnSpc>
                <a:spcPct val="90000"/>
              </a:lnSpc>
              <a:buNone/>
              <a:tabLst>
                <a:tab pos="0" algn="l"/>
              </a:tabLst>
            </a:pPr>
            <a:r>
              <a:rPr lang="en-US" sz="4400" b="0" u="none" strike="noStrike">
                <a:solidFill>
                  <a:schemeClr val="dk1"/>
                </a:solidFill>
                <a:effectLst/>
                <a:uFillTx/>
                <a:latin typeface="Arial"/>
              </a:rPr>
              <a:t>Click to edit the title text format</a:t>
            </a:r>
            <a:endParaRPr lang="en-US" sz="4400" b="0" u="none" strike="noStrike">
              <a:solidFill>
                <a:schemeClr val="dk1"/>
              </a:solidFill>
              <a:effectLst/>
              <a:uFillTx/>
              <a:latin typeface="Arial"/>
            </a:endParaRPr>
          </a:p>
        </p:txBody>
      </p:sp>
      <p:sp>
        <p:nvSpPr>
          <p:cNvPr id="73" name="PlaceHolder 2"/>
          <p:cNvSpPr>
            <a:spLocks noGrp="1"/>
          </p:cNvSpPr>
          <p:nvPr>
            <p:ph type="body"/>
          </p:nvPr>
        </p:nvSpPr>
        <p:spPr>
          <a:xfrm>
            <a:off x="457200" y="1600200"/>
            <a:ext cx="4015080" cy="4524840"/>
          </a:xfrm>
          <a:prstGeom prst="rect">
            <a:avLst/>
          </a:prstGeom>
          <a:noFill/>
          <a:ln w="0">
            <a:noFill/>
          </a:ln>
        </p:spPr>
        <p:txBody>
          <a:bodyPr lIns="0" tIns="0" rIns="0" bIns="0" anchor="t">
            <a:normAutofit fontScale="8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
        <p:nvSpPr>
          <p:cNvPr id="74" name="PlaceHolder 3"/>
          <p:cNvSpPr>
            <a:spLocks noGrp="1"/>
          </p:cNvSpPr>
          <p:nvPr>
            <p:ph type="body"/>
          </p:nvPr>
        </p:nvSpPr>
        <p:spPr>
          <a:xfrm>
            <a:off x="4674240" y="1600200"/>
            <a:ext cx="4015080" cy="4524840"/>
          </a:xfrm>
          <a:prstGeom prst="rect">
            <a:avLst/>
          </a:prstGeom>
          <a:noFill/>
          <a:ln w="0">
            <a:noFill/>
          </a:ln>
        </p:spPr>
        <p:txBody>
          <a:bodyPr lIns="0" tIns="0" rIns="0" bIns="0" anchor="t">
            <a:normAutofit fontScale="8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Default 7">
    <p:bg>
      <p:bgPr>
        <a:solidFill>
          <a:srgbClr val="FFFFFF"/>
        </a:solidFill>
      </p:bgPr>
    </p:bg>
    <p:spTree>
      <p:nvGrpSpPr>
        <p:cNvPr id="1" name=""/>
        <p:cNvGrpSpPr/>
        <p:nvPr/>
      </p:nvGrpSpPr>
      <p:grpSpPr>
        <a:xfrm>
          <a:off x="0" y="0"/>
          <a:ext cx="0" cy="0"/>
          <a:chOff x="0" y="0"/>
          <a:chExt cx="0" cy="0"/>
        </a:xfrm>
      </p:grpSpPr>
      <p:sp>
        <p:nvSpPr>
          <p:cNvPr id="75" name="PlaceHolder 1"/>
          <p:cNvSpPr>
            <a:spLocks noGrp="1"/>
          </p:cNvSpPr>
          <p:nvPr>
            <p:ph type="title"/>
          </p:nvPr>
        </p:nvSpPr>
        <p:spPr>
          <a:xfrm>
            <a:off x="457200" y="274680"/>
            <a:ext cx="8228520" cy="1141920"/>
          </a:xfrm>
          <a:prstGeom prst="rect">
            <a:avLst/>
          </a:prstGeom>
          <a:noFill/>
          <a:ln w="0">
            <a:noFill/>
          </a:ln>
        </p:spPr>
        <p:txBody>
          <a:bodyPr lIns="0" tIns="0" rIns="0" bIns="0" anchor="ctr">
            <a:noAutofit/>
          </a:bodyPr>
          <a:lstStyle>
            <a:lvl1pPr indent="0" algn="l" defTabSz="914400">
              <a:lnSpc>
                <a:spcPct val="90000"/>
              </a:lnSpc>
              <a:buNone/>
              <a:tabLst>
                <a:tab pos="0" algn="l"/>
              </a:tabLst>
              <a:defRPr lang="en-US" sz="4400" b="0" u="none" strike="noStrike">
                <a:solidFill>
                  <a:schemeClr val="dk1"/>
                </a:solidFill>
                <a:effectLst/>
                <a:uFillTx/>
                <a:latin typeface="Arial"/>
              </a:defRPr>
            </a:lvl1pPr>
          </a:lstStyle>
          <a:p>
            <a:pPr indent="0" algn="l" defTabSz="914400">
              <a:lnSpc>
                <a:spcPct val="90000"/>
              </a:lnSpc>
              <a:buNone/>
              <a:tabLst>
                <a:tab pos="0" algn="l"/>
              </a:tabLst>
            </a:pPr>
            <a:r>
              <a:rPr lang="en-US" sz="4400" b="0" u="none" strike="noStrike">
                <a:solidFill>
                  <a:schemeClr val="dk1"/>
                </a:solidFill>
                <a:effectLst/>
                <a:uFillTx/>
                <a:latin typeface="Arial"/>
              </a:rPr>
              <a:t>Click to edit the title text format</a:t>
            </a:r>
            <a:endParaRPr lang="en-US" sz="4400" b="0" u="none" strike="noStrike">
              <a:solidFill>
                <a:schemeClr val="dk1"/>
              </a:solidFill>
              <a:effectLst/>
              <a:uFillTx/>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AndTwoObj" preserve="1">
  <p:cSld name="Title Content and 2 Content">
    <p:bg>
      <p:bgPr>
        <a:solidFill>
          <a:srgbClr val="FFFFFF"/>
        </a:solidFill>
      </p:bgPr>
    </p:bg>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74680"/>
            <a:ext cx="8228520" cy="1141920"/>
          </a:xfrm>
          <a:prstGeom prst="rect">
            <a:avLst/>
          </a:prstGeom>
          <a:noFill/>
          <a:ln w="0">
            <a:noFill/>
          </a:ln>
        </p:spPr>
        <p:txBody>
          <a:bodyPr lIns="0" tIns="0" rIns="0" bIns="0" anchor="ctr">
            <a:noAutofit/>
          </a:bodyPr>
          <a:lstStyle>
            <a:lvl1pPr indent="0" algn="l" defTabSz="914400">
              <a:lnSpc>
                <a:spcPct val="90000"/>
              </a:lnSpc>
              <a:buNone/>
              <a:tabLst>
                <a:tab pos="0" algn="l"/>
              </a:tabLst>
              <a:defRPr lang="en-US" sz="4400" b="0" u="none" strike="noStrike">
                <a:solidFill>
                  <a:schemeClr val="dk1"/>
                </a:solidFill>
                <a:effectLst/>
                <a:uFillTx/>
                <a:latin typeface="Arial"/>
              </a:defRPr>
            </a:lvl1pPr>
          </a:lstStyle>
          <a:p>
            <a:pPr indent="0" algn="l" defTabSz="914400">
              <a:lnSpc>
                <a:spcPct val="90000"/>
              </a:lnSpc>
              <a:buNone/>
              <a:tabLst>
                <a:tab pos="0" algn="l"/>
              </a:tabLst>
            </a:pPr>
            <a:r>
              <a:rPr lang="en-US" sz="4400" b="0" u="none" strike="noStrike">
                <a:solidFill>
                  <a:schemeClr val="dk1"/>
                </a:solidFill>
                <a:effectLst/>
                <a:uFillTx/>
                <a:latin typeface="Arial"/>
              </a:rPr>
              <a:t>Click to edit the title text format</a:t>
            </a:r>
            <a:endParaRPr lang="en-US" sz="4400" b="0" u="none" strike="noStrike">
              <a:solidFill>
                <a:schemeClr val="dk1"/>
              </a:solidFill>
              <a:effectLst/>
              <a:uFillTx/>
              <a:latin typeface="Arial"/>
            </a:endParaRPr>
          </a:p>
        </p:txBody>
      </p:sp>
      <p:sp>
        <p:nvSpPr>
          <p:cNvPr id="7" name="PlaceHolder 2"/>
          <p:cNvSpPr>
            <a:spLocks noGrp="1"/>
          </p:cNvSpPr>
          <p:nvPr>
            <p:ph type="body"/>
          </p:nvPr>
        </p:nvSpPr>
        <p:spPr>
          <a:xfrm>
            <a:off x="457200" y="1600200"/>
            <a:ext cx="4015080" cy="4524840"/>
          </a:xfrm>
          <a:prstGeom prst="rect">
            <a:avLst/>
          </a:prstGeom>
          <a:noFill/>
          <a:ln w="0">
            <a:noFill/>
          </a:ln>
        </p:spPr>
        <p:txBody>
          <a:bodyPr lIns="0" tIns="0" rIns="0" bIns="0" anchor="t">
            <a:normAutofit fontScale="8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
        <p:nvSpPr>
          <p:cNvPr id="8" name="PlaceHolder 3"/>
          <p:cNvSpPr>
            <a:spLocks noGrp="1"/>
          </p:cNvSpPr>
          <p:nvPr>
            <p:ph type="body"/>
          </p:nvPr>
        </p:nvSpPr>
        <p:spPr>
          <a:xfrm>
            <a:off x="4674240" y="1600200"/>
            <a:ext cx="4015080" cy="2157840"/>
          </a:xfrm>
          <a:prstGeom prst="rect">
            <a:avLst/>
          </a:prstGeom>
          <a:noFill/>
          <a:ln w="0">
            <a:noFill/>
          </a:ln>
        </p:spPr>
        <p:txBody>
          <a:bodyPr lIns="0" tIns="0" rIns="0" bIns="0" anchor="t">
            <a:normAutofit fontScale="5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
        <p:nvSpPr>
          <p:cNvPr id="9" name="PlaceHolder 4"/>
          <p:cNvSpPr>
            <a:spLocks noGrp="1"/>
          </p:cNvSpPr>
          <p:nvPr>
            <p:ph type="body"/>
          </p:nvPr>
        </p:nvSpPr>
        <p:spPr>
          <a:xfrm>
            <a:off x="4674240" y="3964320"/>
            <a:ext cx="4015080" cy="2157840"/>
          </a:xfrm>
          <a:prstGeom prst="rect">
            <a:avLst/>
          </a:prstGeom>
          <a:noFill/>
          <a:ln w="0">
            <a:noFill/>
          </a:ln>
        </p:spPr>
        <p:txBody>
          <a:bodyPr lIns="0" tIns="0" rIns="0" bIns="0" anchor="t">
            <a:normAutofit fontScale="5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bg>
      <p:bgPr>
        <a:solidFill>
          <a:srgbClr val="FFFFFF"/>
        </a:solidFill>
      </p:bgPr>
    </p:bg>
    <p:spTree>
      <p:nvGrpSpPr>
        <p:cNvPr id="1" name=""/>
        <p:cNvGrpSpPr/>
        <p:nvPr/>
      </p:nvGrpSpPr>
      <p:grpSpPr>
        <a:xfrm>
          <a:off x="0" y="0"/>
          <a:ext cx="0" cy="0"/>
          <a:chOff x="0" y="0"/>
          <a:chExt cx="0" cy="0"/>
        </a:xfrm>
      </p:grpSpPr>
      <p:sp>
        <p:nvSpPr>
          <p:cNvPr id="10" name="PlaceHolder 1"/>
          <p:cNvSpPr>
            <a:spLocks noGrp="1"/>
          </p:cNvSpPr>
          <p:nvPr>
            <p:ph type="title"/>
          </p:nvPr>
        </p:nvSpPr>
        <p:spPr>
          <a:xfrm>
            <a:off x="457200" y="274680"/>
            <a:ext cx="8228520" cy="1141920"/>
          </a:xfrm>
          <a:prstGeom prst="rect">
            <a:avLst/>
          </a:prstGeom>
          <a:noFill/>
          <a:ln w="0">
            <a:noFill/>
          </a:ln>
        </p:spPr>
        <p:txBody>
          <a:bodyPr lIns="0" tIns="0" rIns="0" bIns="0" anchor="ctr">
            <a:noAutofit/>
          </a:bodyPr>
          <a:lstStyle>
            <a:lvl1pPr indent="0" algn="l" defTabSz="914400">
              <a:lnSpc>
                <a:spcPct val="90000"/>
              </a:lnSpc>
              <a:buNone/>
              <a:tabLst>
                <a:tab pos="0" algn="l"/>
              </a:tabLst>
              <a:defRPr lang="en-US" sz="4400" b="0" u="none" strike="noStrike">
                <a:solidFill>
                  <a:schemeClr val="dk1"/>
                </a:solidFill>
                <a:effectLst/>
                <a:uFillTx/>
                <a:latin typeface="Arial"/>
              </a:defRPr>
            </a:lvl1pPr>
          </a:lstStyle>
          <a:p>
            <a:pPr indent="0" algn="l" defTabSz="914400">
              <a:lnSpc>
                <a:spcPct val="90000"/>
              </a:lnSpc>
              <a:buNone/>
              <a:tabLst>
                <a:tab pos="0" algn="l"/>
              </a:tabLst>
            </a:pPr>
            <a:r>
              <a:rPr lang="en-US" sz="4400" b="0" u="none" strike="noStrike">
                <a:solidFill>
                  <a:schemeClr val="dk1"/>
                </a:solidFill>
                <a:effectLst/>
                <a:uFillTx/>
                <a:latin typeface="Arial"/>
              </a:rPr>
              <a:t>Click to edit the title text format</a:t>
            </a:r>
            <a:endParaRPr lang="en-US" sz="4400" b="0" u="none" strike="noStrike">
              <a:solidFill>
                <a:schemeClr val="dk1"/>
              </a:solidFill>
              <a:effectLst/>
              <a:uFillTx/>
              <a:latin typeface="Arial"/>
            </a:endParaRPr>
          </a:p>
        </p:txBody>
      </p:sp>
      <p:sp>
        <p:nvSpPr>
          <p:cNvPr id="11" name="PlaceHolder 2"/>
          <p:cNvSpPr>
            <a:spLocks noGrp="1"/>
          </p:cNvSpPr>
          <p:nvPr>
            <p:ph type="body"/>
          </p:nvPr>
        </p:nvSpPr>
        <p:spPr>
          <a:xfrm>
            <a:off x="457200" y="1600200"/>
            <a:ext cx="4015080" cy="2157840"/>
          </a:xfrm>
          <a:prstGeom prst="rect">
            <a:avLst/>
          </a:prstGeom>
          <a:noFill/>
          <a:ln w="0">
            <a:noFill/>
          </a:ln>
        </p:spPr>
        <p:txBody>
          <a:bodyPr lIns="0" tIns="0" rIns="0" bIns="0" anchor="t">
            <a:normAutofit fontScale="5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
        <p:nvSpPr>
          <p:cNvPr id="12" name="PlaceHolder 3"/>
          <p:cNvSpPr>
            <a:spLocks noGrp="1"/>
          </p:cNvSpPr>
          <p:nvPr>
            <p:ph type="body"/>
          </p:nvPr>
        </p:nvSpPr>
        <p:spPr>
          <a:xfrm>
            <a:off x="4674240" y="1600200"/>
            <a:ext cx="4015080" cy="2157840"/>
          </a:xfrm>
          <a:prstGeom prst="rect">
            <a:avLst/>
          </a:prstGeom>
          <a:noFill/>
          <a:ln w="0">
            <a:noFill/>
          </a:ln>
        </p:spPr>
        <p:txBody>
          <a:bodyPr lIns="0" tIns="0" rIns="0" bIns="0" anchor="t">
            <a:normAutofit fontScale="5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
        <p:nvSpPr>
          <p:cNvPr id="13" name="PlaceHolder 4"/>
          <p:cNvSpPr>
            <a:spLocks noGrp="1"/>
          </p:cNvSpPr>
          <p:nvPr>
            <p:ph type="body"/>
          </p:nvPr>
        </p:nvSpPr>
        <p:spPr>
          <a:xfrm>
            <a:off x="457200" y="3964320"/>
            <a:ext cx="8228520" cy="2157840"/>
          </a:xfrm>
          <a:prstGeom prst="rect">
            <a:avLst/>
          </a:prstGeom>
          <a:noFill/>
          <a:ln w="0">
            <a:noFill/>
          </a:ln>
        </p:spPr>
        <p:txBody>
          <a:bodyPr lIns="0" tIns="0" rIns="0" bIns="0" anchor="t">
            <a:normAutofit fontScale="8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bg>
      <p:bgPr>
        <a:solidFill>
          <a:srgbClr val="FFFFFF"/>
        </a:solidFill>
      </p:bgPr>
    </p:bg>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273600"/>
            <a:ext cx="8228880" cy="1144440"/>
          </a:xfrm>
          <a:prstGeom prst="rect">
            <a:avLst/>
          </a:prstGeom>
          <a:noFill/>
          <a:ln w="0">
            <a:noFill/>
          </a:ln>
        </p:spPr>
        <p:txBody>
          <a:bodyPr lIns="0" tIns="0" rIns="0" bIns="0" anchor="ctr">
            <a:noAutofit/>
          </a:bodyPr>
          <a:lstStyle>
            <a:lvl1pPr indent="0" algn="l" defTabSz="914400">
              <a:lnSpc>
                <a:spcPct val="90000"/>
              </a:lnSpc>
              <a:buNone/>
              <a:tabLst>
                <a:tab pos="0" algn="l"/>
              </a:tabLst>
              <a:defRPr lang="en-US" sz="4400" b="0" u="none" strike="noStrike">
                <a:solidFill>
                  <a:schemeClr val="dk1"/>
                </a:solidFill>
                <a:effectLst/>
                <a:uFillTx/>
                <a:latin typeface="Arial"/>
              </a:defRPr>
            </a:lvl1pPr>
          </a:lstStyle>
          <a:p>
            <a:pPr indent="0" algn="l" defTabSz="914400">
              <a:lnSpc>
                <a:spcPct val="90000"/>
              </a:lnSpc>
              <a:buNone/>
              <a:tabLst>
                <a:tab pos="0" algn="l"/>
              </a:tabLst>
            </a:pPr>
            <a:r>
              <a:rPr lang="en-US" sz="4400" b="0" u="none" strike="noStrike">
                <a:solidFill>
                  <a:schemeClr val="dk1"/>
                </a:solidFill>
                <a:effectLst/>
                <a:uFillTx/>
                <a:latin typeface="Arial"/>
              </a:rPr>
              <a:t>Click to edit the title text format</a:t>
            </a:r>
            <a:endParaRPr lang="en-US" sz="4400" b="0" u="none" strike="noStrike">
              <a:solidFill>
                <a:schemeClr val="dk1"/>
              </a:solidFill>
              <a:effectLst/>
              <a:uFillTx/>
              <a:latin typeface="Arial"/>
            </a:endParaRPr>
          </a:p>
        </p:txBody>
      </p:sp>
      <p:sp>
        <p:nvSpPr>
          <p:cNvPr id="15" name="PlaceHolder 2"/>
          <p:cNvSpPr>
            <a:spLocks noGrp="1"/>
          </p:cNvSpPr>
          <p:nvPr>
            <p:ph type="body"/>
          </p:nvPr>
        </p:nvSpPr>
        <p:spPr>
          <a:xfrm>
            <a:off x="457200" y="1604520"/>
            <a:ext cx="8228880" cy="3976920"/>
          </a:xfrm>
          <a:prstGeom prst="rect">
            <a:avLst/>
          </a:prstGeom>
          <a:noFill/>
          <a:ln w="0">
            <a:noFill/>
          </a:ln>
        </p:spPr>
        <p:txBody>
          <a:bodyPr lIns="0" tIns="0" rIns="0" bIns="0" anchor="t">
            <a:normAutofit/>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4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0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1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1800" b="0" u="none" strike="noStrike">
                <a:solidFill>
                  <a:schemeClr val="dk1"/>
                </a:solidFill>
                <a:effectLst/>
                <a:uFillTx/>
                <a:latin typeface="Arial"/>
              </a:defRPr>
            </a:lvl5pPr>
            <a:lvl6pPr lvl="5" algn="l" defTabSz="914400">
              <a:lnSpc>
                <a:spcPct val="90000"/>
              </a:lnSpc>
              <a:spcBef>
                <a:spcPts val="283"/>
              </a:spcBef>
              <a:buClr>
                <a:srgbClr val="000000"/>
              </a:buClr>
              <a:buSzPct val="45000"/>
              <a:buFont typeface="Wingdings" charset="2"/>
              <a:buChar char=""/>
              <a:defRPr lang="en-US" sz="2000" b="0" u="none" strike="noStrike">
                <a:solidFill>
                  <a:schemeClr val="dk1"/>
                </a:solidFill>
                <a:effectLst/>
                <a:uFillTx/>
                <a:latin typeface="Arial"/>
              </a:defRPr>
            </a:lvl6pPr>
            <a:lvl7pPr lvl="6" algn="l" defTabSz="914400">
              <a:lnSpc>
                <a:spcPct val="90000"/>
              </a:lnSpc>
              <a:spcBef>
                <a:spcPts val="283"/>
              </a:spcBef>
              <a:buClr>
                <a:srgbClr val="000000"/>
              </a:buClr>
              <a:buSzPct val="45000"/>
              <a:buFont typeface="Wingdings" charset="2"/>
              <a:buChar char=""/>
              <a:defRPr lang="en-US" sz="20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864000" lvl="1" indent="-324000" algn="l" defTabSz="914400">
              <a:lnSpc>
                <a:spcPct val="90000"/>
              </a:lnSpc>
              <a:spcBef>
                <a:spcPts val="499"/>
              </a:spcBef>
              <a:buClr>
                <a:srgbClr val="000000"/>
              </a:buClr>
              <a:buSzPct val="75000"/>
              <a:buFont typeface="Symbol" charset="2"/>
              <a:buChar char=""/>
            </a:pPr>
            <a:r>
              <a:rPr lang="en-US" sz="2400" b="0" u="none" strike="noStrike">
                <a:solidFill>
                  <a:schemeClr val="dk1"/>
                </a:solidFill>
                <a:effectLst/>
                <a:uFillTx/>
                <a:latin typeface="Arial"/>
              </a:rPr>
              <a:t>Second Outline Level</a:t>
            </a:r>
            <a:endParaRPr lang="en-US" sz="2400" b="0" u="none" strike="noStrike">
              <a:solidFill>
                <a:schemeClr val="dk1"/>
              </a:solidFill>
              <a:effectLst/>
              <a:uFillTx/>
              <a:latin typeface="Arial"/>
            </a:endParaRPr>
          </a:p>
          <a:p>
            <a:pPr marL="1296000" lvl="2" indent="-288000" algn="l" defTabSz="914400">
              <a:lnSpc>
                <a:spcPct val="90000"/>
              </a:lnSpc>
              <a:spcBef>
                <a:spcPts val="499"/>
              </a:spcBef>
              <a:buClr>
                <a:srgbClr val="000000"/>
              </a:buClr>
              <a:buSzPct val="45000"/>
              <a:buFont typeface="Wingdings" charset="2"/>
              <a:buChar char=""/>
            </a:pPr>
            <a:r>
              <a:rPr lang="en-US" sz="2000" b="0" u="none" strike="noStrike">
                <a:solidFill>
                  <a:schemeClr val="dk1"/>
                </a:solidFill>
                <a:effectLst/>
                <a:uFillTx/>
                <a:latin typeface="Arial"/>
              </a:rPr>
              <a:t>Third Outline Level</a:t>
            </a:r>
            <a:endParaRPr lang="en-US" sz="2000" b="0" u="none" strike="noStrike">
              <a:solidFill>
                <a:schemeClr val="dk1"/>
              </a:solidFill>
              <a:effectLst/>
              <a:uFillTx/>
              <a:latin typeface="Arial"/>
            </a:endParaRPr>
          </a:p>
          <a:p>
            <a:pPr marL="1728000" lvl="3" indent="-216000" algn="l" defTabSz="914400">
              <a:lnSpc>
                <a:spcPct val="90000"/>
              </a:lnSpc>
              <a:spcBef>
                <a:spcPts val="499"/>
              </a:spcBef>
              <a:buClr>
                <a:srgbClr val="000000"/>
              </a:buClr>
              <a:buSzPct val="75000"/>
              <a:buFont typeface="Symbol" charset="2"/>
              <a:buChar char=""/>
            </a:pPr>
            <a:r>
              <a:rPr lang="en-US" sz="1800" b="0" u="none" strike="noStrike">
                <a:solidFill>
                  <a:schemeClr val="dk1"/>
                </a:solidFill>
                <a:effectLst/>
                <a:uFillTx/>
                <a:latin typeface="Arial"/>
              </a:rPr>
              <a:t>Fourth Outline Level</a:t>
            </a:r>
            <a:endParaRPr lang="en-US" sz="1800" b="0" u="none" strike="noStrike">
              <a:solidFill>
                <a:schemeClr val="dk1"/>
              </a:solidFill>
              <a:effectLst/>
              <a:uFillTx/>
              <a:latin typeface="Arial"/>
            </a:endParaRPr>
          </a:p>
          <a:p>
            <a:pPr marL="2160000" lvl="4" indent="-216000" algn="l" defTabSz="914400">
              <a:lnSpc>
                <a:spcPct val="90000"/>
              </a:lnSpc>
              <a:spcBef>
                <a:spcPts val="499"/>
              </a:spcBef>
              <a:buClr>
                <a:srgbClr val="000000"/>
              </a:buClr>
              <a:buSzPct val="45000"/>
              <a:buFont typeface="Wingdings" charset="2"/>
              <a:buChar char=""/>
            </a:pPr>
            <a:r>
              <a:rPr lang="en-US" sz="1800" b="0" u="none" strike="noStrike">
                <a:solidFill>
                  <a:schemeClr val="dk1"/>
                </a:solidFill>
                <a:effectLst/>
                <a:uFillTx/>
                <a:latin typeface="Arial"/>
              </a:rPr>
              <a:t>Fifth Outline Level</a:t>
            </a:r>
            <a:endParaRPr lang="en-US" sz="1800" b="0" u="none" strike="noStrike">
              <a:solidFill>
                <a:schemeClr val="dk1"/>
              </a:solidFill>
              <a:effectLst/>
              <a:uFillTx/>
              <a:latin typeface="Arial"/>
            </a:endParaRPr>
          </a:p>
          <a:p>
            <a:pPr marL="2592000" lvl="5" indent="-216000" algn="l" defTabSz="914400">
              <a:lnSpc>
                <a:spcPct val="90000"/>
              </a:lnSpc>
              <a:spcBef>
                <a:spcPts val="283"/>
              </a:spcBef>
              <a:buClr>
                <a:srgbClr val="000000"/>
              </a:buClr>
              <a:buSzPct val="45000"/>
              <a:buFont typeface="Wingdings" charset="2"/>
              <a:buChar char=""/>
            </a:pPr>
            <a:r>
              <a:rPr lang="en-US" sz="2000" b="0" u="none" strike="noStrike">
                <a:solidFill>
                  <a:schemeClr val="dk1"/>
                </a:solidFill>
                <a:effectLst/>
                <a:uFillTx/>
                <a:latin typeface="Arial"/>
              </a:rPr>
              <a:t>Sixth Outline Level</a:t>
            </a:r>
            <a:endParaRPr lang="en-US" sz="2000" b="0" u="none" strike="noStrike">
              <a:solidFill>
                <a:schemeClr val="dk1"/>
              </a:solidFill>
              <a:effectLst/>
              <a:uFillTx/>
              <a:latin typeface="Arial"/>
            </a:endParaRPr>
          </a:p>
          <a:p>
            <a:pPr marL="3024000" lvl="6" indent="-216000" algn="l" defTabSz="914400">
              <a:lnSpc>
                <a:spcPct val="90000"/>
              </a:lnSpc>
              <a:spcBef>
                <a:spcPts val="283"/>
              </a:spcBef>
              <a:buClr>
                <a:srgbClr val="000000"/>
              </a:buClr>
              <a:buSzPct val="45000"/>
              <a:buFont typeface="Wingdings" charset="2"/>
              <a:buChar char=""/>
            </a:pPr>
            <a:r>
              <a:rPr lang="en-US" sz="2000" b="0" u="none" strike="noStrike">
                <a:solidFill>
                  <a:schemeClr val="dk1"/>
                </a:solidFill>
                <a:effectLst/>
                <a:uFillTx/>
                <a:latin typeface="Arial"/>
              </a:rPr>
              <a:t>Seventh Outline Level</a:t>
            </a:r>
            <a:endParaRPr lang="en-US" sz="2000" b="0" u="none" strike="noStrike">
              <a:solidFill>
                <a:schemeClr val="dk1"/>
              </a:solidFill>
              <a:effectLst/>
              <a:uFillTx/>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bg>
      <p:bgPr>
        <a:solidFill>
          <a:srgbClr val="FFFFFF"/>
        </a:solidFill>
      </p:bgPr>
    </p:bg>
    <p:spTree>
      <p:nvGrpSpPr>
        <p:cNvPr id="1" name=""/>
        <p:cNvGrpSpPr/>
        <p:nvPr/>
      </p:nvGrpSpPr>
      <p:grpSpPr>
        <a:xfrm>
          <a:off x="0" y="0"/>
          <a:ext cx="0" cy="0"/>
          <a:chOff x="0" y="0"/>
          <a:chExt cx="0" cy="0"/>
        </a:xfrm>
      </p:grpSpPr>
      <p:sp>
        <p:nvSpPr>
          <p:cNvPr id="16" name="PlaceHolder 1"/>
          <p:cNvSpPr>
            <a:spLocks noGrp="1"/>
          </p:cNvSpPr>
          <p:nvPr>
            <p:ph type="title"/>
          </p:nvPr>
        </p:nvSpPr>
        <p:spPr>
          <a:xfrm>
            <a:off x="457200" y="274680"/>
            <a:ext cx="8228520" cy="1141920"/>
          </a:xfrm>
          <a:prstGeom prst="rect">
            <a:avLst/>
          </a:prstGeom>
          <a:noFill/>
          <a:ln w="0">
            <a:noFill/>
          </a:ln>
        </p:spPr>
        <p:txBody>
          <a:bodyPr lIns="0" tIns="0" rIns="0" bIns="0" anchor="ctr">
            <a:noAutofit/>
          </a:bodyPr>
          <a:lstStyle>
            <a:lvl1pPr indent="0" algn="l" defTabSz="914400">
              <a:lnSpc>
                <a:spcPct val="90000"/>
              </a:lnSpc>
              <a:buNone/>
              <a:tabLst>
                <a:tab pos="0" algn="l"/>
              </a:tabLst>
              <a:defRPr lang="en-US" sz="4400" b="0" u="none" strike="noStrike">
                <a:solidFill>
                  <a:schemeClr val="dk1"/>
                </a:solidFill>
                <a:effectLst/>
                <a:uFillTx/>
                <a:latin typeface="Arial"/>
              </a:defRPr>
            </a:lvl1pPr>
          </a:lstStyle>
          <a:p>
            <a:pPr indent="0" algn="l" defTabSz="914400">
              <a:lnSpc>
                <a:spcPct val="90000"/>
              </a:lnSpc>
              <a:buNone/>
              <a:tabLst>
                <a:tab pos="0" algn="l"/>
              </a:tabLst>
            </a:pPr>
            <a:r>
              <a:rPr lang="en-US" sz="4400" b="0" u="none" strike="noStrike">
                <a:solidFill>
                  <a:schemeClr val="dk1"/>
                </a:solidFill>
                <a:effectLst/>
                <a:uFillTx/>
                <a:latin typeface="Arial"/>
              </a:rPr>
              <a:t>Click to edit the title text format</a:t>
            </a:r>
            <a:endParaRPr lang="en-US" sz="4400" b="0" u="none" strike="noStrike">
              <a:solidFill>
                <a:schemeClr val="dk1"/>
              </a:solidFill>
              <a:effectLst/>
              <a:uFillTx/>
              <a:latin typeface="Arial"/>
            </a:endParaRPr>
          </a:p>
        </p:txBody>
      </p:sp>
      <p:sp>
        <p:nvSpPr>
          <p:cNvPr id="17" name="PlaceHolder 2"/>
          <p:cNvSpPr>
            <a:spLocks noGrp="1"/>
          </p:cNvSpPr>
          <p:nvPr>
            <p:ph type="body"/>
          </p:nvPr>
        </p:nvSpPr>
        <p:spPr>
          <a:xfrm>
            <a:off x="457200" y="1600200"/>
            <a:ext cx="8228520" cy="2157840"/>
          </a:xfrm>
          <a:prstGeom prst="rect">
            <a:avLst/>
          </a:prstGeom>
          <a:noFill/>
          <a:ln w="0">
            <a:noFill/>
          </a:ln>
        </p:spPr>
        <p:txBody>
          <a:bodyPr lIns="0" tIns="0" rIns="0" bIns="0" anchor="t">
            <a:normAutofit fontScale="8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
        <p:nvSpPr>
          <p:cNvPr id="18" name="PlaceHolder 3"/>
          <p:cNvSpPr>
            <a:spLocks noGrp="1"/>
          </p:cNvSpPr>
          <p:nvPr>
            <p:ph type="body"/>
          </p:nvPr>
        </p:nvSpPr>
        <p:spPr>
          <a:xfrm>
            <a:off x="457200" y="3964320"/>
            <a:ext cx="8228520" cy="2157840"/>
          </a:xfrm>
          <a:prstGeom prst="rect">
            <a:avLst/>
          </a:prstGeom>
          <a:noFill/>
          <a:ln w="0">
            <a:noFill/>
          </a:ln>
        </p:spPr>
        <p:txBody>
          <a:bodyPr lIns="0" tIns="0" rIns="0" bIns="0" anchor="t">
            <a:normAutofit fontScale="8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bg>
      <p:bgPr>
        <a:solidFill>
          <a:srgbClr val="FFFFFF"/>
        </a:solidFill>
      </p:bgPr>
    </p:bg>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274680"/>
            <a:ext cx="8228520" cy="1141920"/>
          </a:xfrm>
          <a:prstGeom prst="rect">
            <a:avLst/>
          </a:prstGeom>
          <a:noFill/>
          <a:ln w="0">
            <a:noFill/>
          </a:ln>
        </p:spPr>
        <p:txBody>
          <a:bodyPr lIns="0" tIns="0" rIns="0" bIns="0" anchor="ctr">
            <a:noAutofit/>
          </a:bodyPr>
          <a:lstStyle>
            <a:lvl1pPr indent="0" algn="l" defTabSz="914400">
              <a:lnSpc>
                <a:spcPct val="90000"/>
              </a:lnSpc>
              <a:buNone/>
              <a:tabLst>
                <a:tab pos="0" algn="l"/>
              </a:tabLst>
              <a:defRPr lang="en-US" sz="4400" b="0" u="none" strike="noStrike">
                <a:solidFill>
                  <a:schemeClr val="dk1"/>
                </a:solidFill>
                <a:effectLst/>
                <a:uFillTx/>
                <a:latin typeface="Arial"/>
              </a:defRPr>
            </a:lvl1pPr>
          </a:lstStyle>
          <a:p>
            <a:pPr indent="0" algn="l" defTabSz="914400">
              <a:lnSpc>
                <a:spcPct val="90000"/>
              </a:lnSpc>
              <a:buNone/>
              <a:tabLst>
                <a:tab pos="0" algn="l"/>
              </a:tabLst>
            </a:pPr>
            <a:r>
              <a:rPr lang="en-US" sz="4400" b="0" u="none" strike="noStrike">
                <a:solidFill>
                  <a:schemeClr val="dk1"/>
                </a:solidFill>
                <a:effectLst/>
                <a:uFillTx/>
                <a:latin typeface="Arial"/>
              </a:rPr>
              <a:t>Click to edit the title text format</a:t>
            </a:r>
            <a:endParaRPr lang="en-US" sz="4400" b="0" u="none" strike="noStrike">
              <a:solidFill>
                <a:schemeClr val="dk1"/>
              </a:solidFill>
              <a:effectLst/>
              <a:uFillTx/>
              <a:latin typeface="Arial"/>
            </a:endParaRPr>
          </a:p>
        </p:txBody>
      </p:sp>
      <p:sp>
        <p:nvSpPr>
          <p:cNvPr id="20" name="PlaceHolder 2"/>
          <p:cNvSpPr>
            <a:spLocks noGrp="1"/>
          </p:cNvSpPr>
          <p:nvPr>
            <p:ph type="body"/>
          </p:nvPr>
        </p:nvSpPr>
        <p:spPr>
          <a:xfrm>
            <a:off x="457200" y="1600200"/>
            <a:ext cx="4015080" cy="2157840"/>
          </a:xfrm>
          <a:prstGeom prst="rect">
            <a:avLst/>
          </a:prstGeom>
          <a:noFill/>
          <a:ln w="0">
            <a:noFill/>
          </a:ln>
        </p:spPr>
        <p:txBody>
          <a:bodyPr lIns="0" tIns="0" rIns="0" bIns="0" anchor="t">
            <a:normAutofit fontScale="5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
        <p:nvSpPr>
          <p:cNvPr id="21" name="PlaceHolder 3"/>
          <p:cNvSpPr>
            <a:spLocks noGrp="1"/>
          </p:cNvSpPr>
          <p:nvPr>
            <p:ph type="body"/>
          </p:nvPr>
        </p:nvSpPr>
        <p:spPr>
          <a:xfrm>
            <a:off x="4674240" y="1600200"/>
            <a:ext cx="4015080" cy="2157840"/>
          </a:xfrm>
          <a:prstGeom prst="rect">
            <a:avLst/>
          </a:prstGeom>
          <a:noFill/>
          <a:ln w="0">
            <a:noFill/>
          </a:ln>
        </p:spPr>
        <p:txBody>
          <a:bodyPr lIns="0" tIns="0" rIns="0" bIns="0" anchor="t">
            <a:normAutofit fontScale="5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
        <p:nvSpPr>
          <p:cNvPr id="22" name="PlaceHolder 4"/>
          <p:cNvSpPr>
            <a:spLocks noGrp="1"/>
          </p:cNvSpPr>
          <p:nvPr>
            <p:ph type="body"/>
          </p:nvPr>
        </p:nvSpPr>
        <p:spPr>
          <a:xfrm>
            <a:off x="457200" y="3964320"/>
            <a:ext cx="4015080" cy="2157840"/>
          </a:xfrm>
          <a:prstGeom prst="rect">
            <a:avLst/>
          </a:prstGeom>
          <a:noFill/>
          <a:ln w="0">
            <a:noFill/>
          </a:ln>
        </p:spPr>
        <p:txBody>
          <a:bodyPr lIns="0" tIns="0" rIns="0" bIns="0" anchor="t">
            <a:normAutofit fontScale="5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
        <p:nvSpPr>
          <p:cNvPr id="23" name="PlaceHolder 5"/>
          <p:cNvSpPr>
            <a:spLocks noGrp="1"/>
          </p:cNvSpPr>
          <p:nvPr>
            <p:ph type="body"/>
          </p:nvPr>
        </p:nvSpPr>
        <p:spPr>
          <a:xfrm>
            <a:off x="4674240" y="3964320"/>
            <a:ext cx="4015080" cy="2157840"/>
          </a:xfrm>
          <a:prstGeom prst="rect">
            <a:avLst/>
          </a:prstGeom>
          <a:noFill/>
          <a:ln w="0">
            <a:noFill/>
          </a:ln>
        </p:spPr>
        <p:txBody>
          <a:bodyPr lIns="0" tIns="0" rIns="0" bIns="0" anchor="t">
            <a:normAutofit fontScale="5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bg>
      <p:bgPr>
        <a:solidFill>
          <a:srgbClr val="FFFFFF"/>
        </a:solidFill>
      </p:bgPr>
    </p:bg>
    <p:spTree>
      <p:nvGrpSpPr>
        <p:cNvPr id="1" name=""/>
        <p:cNvGrpSpPr/>
        <p:nvPr/>
      </p:nvGrpSpPr>
      <p:grpSpPr>
        <a:xfrm>
          <a:off x="0" y="0"/>
          <a:ext cx="0" cy="0"/>
          <a:chOff x="0" y="0"/>
          <a:chExt cx="0" cy="0"/>
        </a:xfrm>
      </p:grpSpPr>
      <p:sp>
        <p:nvSpPr>
          <p:cNvPr id="24" name="PlaceHolder 1"/>
          <p:cNvSpPr>
            <a:spLocks noGrp="1"/>
          </p:cNvSpPr>
          <p:nvPr>
            <p:ph type="title"/>
          </p:nvPr>
        </p:nvSpPr>
        <p:spPr>
          <a:xfrm>
            <a:off x="457200" y="274680"/>
            <a:ext cx="8228520" cy="1141920"/>
          </a:xfrm>
          <a:prstGeom prst="rect">
            <a:avLst/>
          </a:prstGeom>
          <a:noFill/>
          <a:ln w="0">
            <a:noFill/>
          </a:ln>
        </p:spPr>
        <p:txBody>
          <a:bodyPr lIns="0" tIns="0" rIns="0" bIns="0" anchor="ctr">
            <a:noAutofit/>
          </a:bodyPr>
          <a:lstStyle>
            <a:lvl1pPr indent="0" algn="l" defTabSz="914400">
              <a:lnSpc>
                <a:spcPct val="90000"/>
              </a:lnSpc>
              <a:buNone/>
              <a:tabLst>
                <a:tab pos="0" algn="l"/>
              </a:tabLst>
              <a:defRPr lang="en-US" sz="4400" b="0" u="none" strike="noStrike">
                <a:solidFill>
                  <a:schemeClr val="dk1"/>
                </a:solidFill>
                <a:effectLst/>
                <a:uFillTx/>
                <a:latin typeface="Arial"/>
              </a:defRPr>
            </a:lvl1pPr>
          </a:lstStyle>
          <a:p>
            <a:pPr indent="0" algn="l" defTabSz="914400">
              <a:lnSpc>
                <a:spcPct val="90000"/>
              </a:lnSpc>
              <a:buNone/>
              <a:tabLst>
                <a:tab pos="0" algn="l"/>
              </a:tabLst>
            </a:pPr>
            <a:r>
              <a:rPr lang="en-US" sz="4400" b="0" u="none" strike="noStrike">
                <a:solidFill>
                  <a:schemeClr val="dk1"/>
                </a:solidFill>
                <a:effectLst/>
                <a:uFillTx/>
                <a:latin typeface="Arial"/>
              </a:rPr>
              <a:t>Click to edit the title text format</a:t>
            </a:r>
            <a:endParaRPr lang="en-US" sz="4400" b="0" u="none" strike="noStrike">
              <a:solidFill>
                <a:schemeClr val="dk1"/>
              </a:solidFill>
              <a:effectLst/>
              <a:uFillTx/>
              <a:latin typeface="Arial"/>
            </a:endParaRPr>
          </a:p>
        </p:txBody>
      </p:sp>
      <p:sp>
        <p:nvSpPr>
          <p:cNvPr id="25" name="PlaceHolder 2"/>
          <p:cNvSpPr>
            <a:spLocks noGrp="1"/>
          </p:cNvSpPr>
          <p:nvPr>
            <p:ph type="body"/>
          </p:nvPr>
        </p:nvSpPr>
        <p:spPr>
          <a:xfrm>
            <a:off x="457200" y="1600200"/>
            <a:ext cx="2648880" cy="2157840"/>
          </a:xfrm>
          <a:prstGeom prst="rect">
            <a:avLst/>
          </a:prstGeom>
          <a:noFill/>
          <a:ln w="0">
            <a:noFill/>
          </a:ln>
        </p:spPr>
        <p:txBody>
          <a:bodyPr lIns="0" tIns="0" rIns="0" bIns="0" anchor="t">
            <a:normAutofit fontScale="2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
        <p:nvSpPr>
          <p:cNvPr id="26" name="PlaceHolder 3"/>
          <p:cNvSpPr>
            <a:spLocks noGrp="1"/>
          </p:cNvSpPr>
          <p:nvPr>
            <p:ph type="body"/>
          </p:nvPr>
        </p:nvSpPr>
        <p:spPr>
          <a:xfrm>
            <a:off x="3239640" y="1600200"/>
            <a:ext cx="2648880" cy="2157840"/>
          </a:xfrm>
          <a:prstGeom prst="rect">
            <a:avLst/>
          </a:prstGeom>
          <a:noFill/>
          <a:ln w="0">
            <a:noFill/>
          </a:ln>
        </p:spPr>
        <p:txBody>
          <a:bodyPr lIns="0" tIns="0" rIns="0" bIns="0" anchor="t">
            <a:normAutofit fontScale="2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
        <p:nvSpPr>
          <p:cNvPr id="27" name="PlaceHolder 4"/>
          <p:cNvSpPr>
            <a:spLocks noGrp="1"/>
          </p:cNvSpPr>
          <p:nvPr>
            <p:ph type="body"/>
          </p:nvPr>
        </p:nvSpPr>
        <p:spPr>
          <a:xfrm>
            <a:off x="6022080" y="1600200"/>
            <a:ext cx="2648880" cy="2157840"/>
          </a:xfrm>
          <a:prstGeom prst="rect">
            <a:avLst/>
          </a:prstGeom>
          <a:noFill/>
          <a:ln w="0">
            <a:noFill/>
          </a:ln>
        </p:spPr>
        <p:txBody>
          <a:bodyPr lIns="0" tIns="0" rIns="0" bIns="0" anchor="t">
            <a:normAutofit fontScale="2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
        <p:nvSpPr>
          <p:cNvPr id="28" name="PlaceHolder 5"/>
          <p:cNvSpPr>
            <a:spLocks noGrp="1"/>
          </p:cNvSpPr>
          <p:nvPr>
            <p:ph type="body"/>
          </p:nvPr>
        </p:nvSpPr>
        <p:spPr>
          <a:xfrm>
            <a:off x="457200" y="3964320"/>
            <a:ext cx="2648880" cy="2157840"/>
          </a:xfrm>
          <a:prstGeom prst="rect">
            <a:avLst/>
          </a:prstGeom>
          <a:noFill/>
          <a:ln w="0">
            <a:noFill/>
          </a:ln>
        </p:spPr>
        <p:txBody>
          <a:bodyPr lIns="0" tIns="0" rIns="0" bIns="0" anchor="t">
            <a:normAutofit fontScale="2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
        <p:nvSpPr>
          <p:cNvPr id="29" name="PlaceHolder 6"/>
          <p:cNvSpPr>
            <a:spLocks noGrp="1"/>
          </p:cNvSpPr>
          <p:nvPr>
            <p:ph type="body"/>
          </p:nvPr>
        </p:nvSpPr>
        <p:spPr>
          <a:xfrm>
            <a:off x="3239640" y="3964320"/>
            <a:ext cx="2648880" cy="2157840"/>
          </a:xfrm>
          <a:prstGeom prst="rect">
            <a:avLst/>
          </a:prstGeom>
          <a:noFill/>
          <a:ln w="0">
            <a:noFill/>
          </a:ln>
        </p:spPr>
        <p:txBody>
          <a:bodyPr lIns="0" tIns="0" rIns="0" bIns="0" anchor="t">
            <a:normAutofit fontScale="2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
        <p:nvSpPr>
          <p:cNvPr id="30" name="PlaceHolder 7"/>
          <p:cNvSpPr>
            <a:spLocks noGrp="1"/>
          </p:cNvSpPr>
          <p:nvPr>
            <p:ph type="body"/>
          </p:nvPr>
        </p:nvSpPr>
        <p:spPr>
          <a:xfrm>
            <a:off x="6022080" y="3964320"/>
            <a:ext cx="2648880" cy="2157840"/>
          </a:xfrm>
          <a:prstGeom prst="rect">
            <a:avLst/>
          </a:prstGeom>
          <a:noFill/>
          <a:ln w="0">
            <a:noFill/>
          </a:ln>
        </p:spPr>
        <p:txBody>
          <a:bodyPr lIns="0" tIns="0" rIns="0" bIns="0" anchor="t">
            <a:normAutofit fontScale="25000" lnSpcReduction="19999"/>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2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2800" b="0" u="none" strike="noStrike">
                <a:solidFill>
                  <a:schemeClr val="dk1"/>
                </a:solidFill>
                <a:effectLst/>
                <a:uFillTx/>
                <a:latin typeface="Arial"/>
              </a:defRPr>
            </a:lvl5pPr>
            <a:lvl6pPr lvl="5"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6pPr>
            <a:lvl7pPr lvl="6" algn="l" defTabSz="914400">
              <a:lnSpc>
                <a:spcPct val="90000"/>
              </a:lnSpc>
              <a:spcBef>
                <a:spcPts val="283"/>
              </a:spcBef>
              <a:buClr>
                <a:srgbClr val="000000"/>
              </a:buClr>
              <a:buSzPct val="45000"/>
              <a:buFont typeface="Wingdings" charset="2"/>
              <a:buChar char=""/>
              <a:defRPr lang="en-US" sz="28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685800" lvl="1"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Second Outline Level</a:t>
            </a:r>
            <a:endParaRPr lang="en-US" sz="2800" b="0" u="none" strike="noStrike">
              <a:solidFill>
                <a:schemeClr val="dk1"/>
              </a:solidFill>
              <a:effectLst/>
              <a:uFillTx/>
              <a:latin typeface="Arial"/>
            </a:endParaRPr>
          </a:p>
          <a:p>
            <a:pPr marL="1143000" lvl="2"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Third Outline Level</a:t>
            </a:r>
            <a:endParaRPr lang="en-US" sz="2800" b="0" u="none" strike="noStrike">
              <a:solidFill>
                <a:schemeClr val="dk1"/>
              </a:solidFill>
              <a:effectLst/>
              <a:uFillTx/>
              <a:latin typeface="Arial"/>
            </a:endParaRPr>
          </a:p>
          <a:p>
            <a:pPr marL="1600200" lvl="3" indent="-228600" algn="l" defTabSz="914400">
              <a:lnSpc>
                <a:spcPct val="90000"/>
              </a:lnSpc>
              <a:spcBef>
                <a:spcPts val="499"/>
              </a:spcBef>
              <a:buClr>
                <a:srgbClr val="000000"/>
              </a:buClr>
              <a:buSzPct val="75000"/>
              <a:buFont typeface="Symbol" charset="2"/>
              <a:buChar char=""/>
            </a:pPr>
            <a:r>
              <a:rPr lang="en-US" sz="2800" b="0" u="none" strike="noStrike">
                <a:solidFill>
                  <a:schemeClr val="dk1"/>
                </a:solidFill>
                <a:effectLst/>
                <a:uFillTx/>
                <a:latin typeface="Arial"/>
              </a:rPr>
              <a:t>Fourth Outline Level</a:t>
            </a:r>
            <a:endParaRPr lang="en-US" sz="2800" b="0" u="none" strike="noStrike">
              <a:solidFill>
                <a:schemeClr val="dk1"/>
              </a:solidFill>
              <a:effectLst/>
              <a:uFillTx/>
              <a:latin typeface="Arial"/>
            </a:endParaRPr>
          </a:p>
          <a:p>
            <a:pPr marL="2057400" lvl="4" indent="-228600" algn="l" defTabSz="914400">
              <a:lnSpc>
                <a:spcPct val="90000"/>
              </a:lnSpc>
              <a:spcBef>
                <a:spcPts val="499"/>
              </a:spcBef>
              <a:buClr>
                <a:srgbClr val="000000"/>
              </a:buClr>
              <a:buSzPct val="45000"/>
              <a:buFont typeface="Wingdings" charset="2"/>
              <a:buChar char=""/>
            </a:pPr>
            <a:r>
              <a:rPr lang="en-US" sz="2800" b="0" u="none" strike="noStrike">
                <a:solidFill>
                  <a:schemeClr val="dk1"/>
                </a:solidFill>
                <a:effectLst/>
                <a:uFillTx/>
                <a:latin typeface="Arial"/>
              </a:rPr>
              <a:t>Fifth Outline Level</a:t>
            </a:r>
            <a:endParaRPr lang="en-US" sz="2800" b="0" u="none" strike="noStrike">
              <a:solidFill>
                <a:schemeClr val="dk1"/>
              </a:solidFill>
              <a:effectLst/>
              <a:uFillTx/>
              <a:latin typeface="Arial"/>
            </a:endParaRPr>
          </a:p>
          <a:p>
            <a:pPr marL="2514600" lvl="5"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Sixth Outline Level</a:t>
            </a:r>
            <a:endParaRPr lang="en-US" sz="2800" b="0" u="none" strike="noStrike">
              <a:solidFill>
                <a:schemeClr val="dk1"/>
              </a:solidFill>
              <a:effectLst/>
              <a:uFillTx/>
              <a:latin typeface="Arial"/>
            </a:endParaRPr>
          </a:p>
          <a:p>
            <a:pPr marL="2971800" lvl="6" indent="-228600" algn="l" defTabSz="914400">
              <a:lnSpc>
                <a:spcPct val="90000"/>
              </a:lnSpc>
              <a:spcBef>
                <a:spcPts val="283"/>
              </a:spcBef>
              <a:buClr>
                <a:srgbClr val="000000"/>
              </a:buClr>
              <a:buSzPct val="45000"/>
              <a:buFont typeface="Wingdings" charset="2"/>
              <a:buChar char=""/>
            </a:pPr>
            <a:r>
              <a:rPr lang="en-US" sz="2800" b="0" u="none" strike="noStrike">
                <a:solidFill>
                  <a:schemeClr val="dk1"/>
                </a:solidFill>
                <a:effectLst/>
                <a:uFillTx/>
                <a:latin typeface="Arial"/>
              </a:rPr>
              <a:t>Seventh Outline Level</a:t>
            </a:r>
            <a:endParaRPr lang="en-US" sz="2800" b="0" u="none" strike="noStrike">
              <a:solidFill>
                <a:schemeClr val="dk1"/>
              </a:solidFill>
              <a:effectLst/>
              <a:uFillTx/>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bg>
      <p:bgPr>
        <a:solidFill>
          <a:srgbClr val="FFFFFF"/>
        </a:solidFill>
      </p:bgPr>
    </p:bg>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74680"/>
            <a:ext cx="8228520" cy="1141920"/>
          </a:xfrm>
          <a:prstGeom prst="rect">
            <a:avLst/>
          </a:prstGeom>
          <a:noFill/>
          <a:ln w="0">
            <a:noFill/>
          </a:ln>
        </p:spPr>
        <p:txBody>
          <a:bodyPr lIns="0" tIns="0" rIns="0" bIns="0" anchor="ctr">
            <a:noAutofit/>
          </a:bodyPr>
          <a:lstStyle>
            <a:lvl1pPr indent="0" algn="l" defTabSz="914400">
              <a:lnSpc>
                <a:spcPct val="90000"/>
              </a:lnSpc>
              <a:buNone/>
              <a:tabLst>
                <a:tab pos="0" algn="l"/>
              </a:tabLst>
              <a:defRPr lang="en-US" sz="4400" b="0" u="none" strike="noStrike">
                <a:solidFill>
                  <a:schemeClr val="dk1"/>
                </a:solidFill>
                <a:effectLst/>
                <a:uFillTx/>
                <a:latin typeface="Arial"/>
              </a:defRPr>
            </a:lvl1pPr>
          </a:lstStyle>
          <a:p>
            <a:pPr indent="0" algn="l" defTabSz="914400">
              <a:lnSpc>
                <a:spcPct val="90000"/>
              </a:lnSpc>
              <a:buNone/>
              <a:tabLst>
                <a:tab pos="0" algn="l"/>
              </a:tabLst>
            </a:pPr>
            <a:r>
              <a:rPr lang="en-US" sz="4400" b="0" u="none" strike="noStrike">
                <a:solidFill>
                  <a:schemeClr val="dk1"/>
                </a:solidFill>
                <a:effectLst/>
                <a:uFillTx/>
                <a:latin typeface="Arial"/>
              </a:rPr>
              <a:t>Click to edit the title text format</a:t>
            </a:r>
            <a:endParaRPr lang="en-US" sz="4400" b="0" u="none" strike="noStrike">
              <a:solidFill>
                <a:schemeClr val="dk1"/>
              </a:solidFill>
              <a:effectLst/>
              <a:uFillTx/>
              <a:latin typeface="Arial"/>
            </a:endParaRPr>
          </a:p>
        </p:txBody>
      </p:sp>
      <p:sp>
        <p:nvSpPr>
          <p:cNvPr id="32" name="PlaceHolder 2"/>
          <p:cNvSpPr>
            <a:spLocks noGrp="1"/>
          </p:cNvSpPr>
          <p:nvPr>
            <p:ph type="body"/>
          </p:nvPr>
        </p:nvSpPr>
        <p:spPr>
          <a:xfrm>
            <a:off x="457200" y="1604520"/>
            <a:ext cx="8228880" cy="3976920"/>
          </a:xfrm>
          <a:prstGeom prst="rect">
            <a:avLst/>
          </a:prstGeom>
          <a:noFill/>
          <a:ln w="0">
            <a:noFill/>
          </a:ln>
        </p:spPr>
        <p:txBody>
          <a:bodyPr lIns="0" tIns="0" rIns="0" bIns="0" anchor="t">
            <a:normAutofit/>
          </a:bodyPr>
          <a:lstStyle>
            <a:lvl1pPr algn="l" defTabSz="914400">
              <a:lnSpc>
                <a:spcPct val="90000"/>
              </a:lnSpc>
              <a:spcBef>
                <a:spcPts val="1001"/>
              </a:spcBef>
              <a:buClr>
                <a:srgbClr val="000000"/>
              </a:buClr>
              <a:buFont typeface="Arial"/>
              <a:buChar char="•"/>
              <a:defRPr lang="en-US" sz="2800" b="0" u="none" strike="noStrike">
                <a:solidFill>
                  <a:schemeClr val="dk1"/>
                </a:solidFill>
                <a:effectLst/>
                <a:uFillTx/>
                <a:latin typeface="Arial"/>
              </a:defRPr>
            </a:lvl1pPr>
            <a:lvl2pPr lvl="1" algn="l" defTabSz="914400">
              <a:lnSpc>
                <a:spcPct val="90000"/>
              </a:lnSpc>
              <a:spcBef>
                <a:spcPts val="499"/>
              </a:spcBef>
              <a:buClr>
                <a:srgbClr val="000000"/>
              </a:buClr>
              <a:buSzPct val="75000"/>
              <a:buFont typeface="Symbol" charset="2"/>
              <a:buChar char=""/>
              <a:defRPr lang="en-US" sz="2400" b="0" u="none" strike="noStrike">
                <a:solidFill>
                  <a:schemeClr val="dk1"/>
                </a:solidFill>
                <a:effectLst/>
                <a:uFillTx/>
                <a:latin typeface="Arial"/>
              </a:defRPr>
            </a:lvl2pPr>
            <a:lvl3pPr lvl="2" algn="l" defTabSz="914400">
              <a:lnSpc>
                <a:spcPct val="90000"/>
              </a:lnSpc>
              <a:spcBef>
                <a:spcPts val="499"/>
              </a:spcBef>
              <a:buClr>
                <a:srgbClr val="000000"/>
              </a:buClr>
              <a:buSzPct val="45000"/>
              <a:buFont typeface="Wingdings" charset="2"/>
              <a:buChar char=""/>
              <a:defRPr lang="en-US" sz="2000" b="0" u="none" strike="noStrike">
                <a:solidFill>
                  <a:schemeClr val="dk1"/>
                </a:solidFill>
                <a:effectLst/>
                <a:uFillTx/>
                <a:latin typeface="Arial"/>
              </a:defRPr>
            </a:lvl3pPr>
            <a:lvl4pPr lvl="3" algn="l" defTabSz="914400">
              <a:lnSpc>
                <a:spcPct val="90000"/>
              </a:lnSpc>
              <a:spcBef>
                <a:spcPts val="499"/>
              </a:spcBef>
              <a:buClr>
                <a:srgbClr val="000000"/>
              </a:buClr>
              <a:buSzPct val="75000"/>
              <a:buFont typeface="Symbol" charset="2"/>
              <a:buChar char=""/>
              <a:defRPr lang="en-US" sz="1800" b="0" u="none" strike="noStrike">
                <a:solidFill>
                  <a:schemeClr val="dk1"/>
                </a:solidFill>
                <a:effectLst/>
                <a:uFillTx/>
                <a:latin typeface="Arial"/>
              </a:defRPr>
            </a:lvl4pPr>
            <a:lvl5pPr lvl="4" algn="l" defTabSz="914400">
              <a:lnSpc>
                <a:spcPct val="90000"/>
              </a:lnSpc>
              <a:spcBef>
                <a:spcPts val="499"/>
              </a:spcBef>
              <a:buClr>
                <a:srgbClr val="000000"/>
              </a:buClr>
              <a:buSzPct val="45000"/>
              <a:buFont typeface="Wingdings" charset="2"/>
              <a:buChar char=""/>
              <a:defRPr lang="en-US" sz="1800" b="0" u="none" strike="noStrike">
                <a:solidFill>
                  <a:schemeClr val="dk1"/>
                </a:solidFill>
                <a:effectLst/>
                <a:uFillTx/>
                <a:latin typeface="Arial"/>
              </a:defRPr>
            </a:lvl5pPr>
            <a:lvl6pPr lvl="5" algn="l" defTabSz="914400">
              <a:lnSpc>
                <a:spcPct val="90000"/>
              </a:lnSpc>
              <a:spcBef>
                <a:spcPts val="283"/>
              </a:spcBef>
              <a:buClr>
                <a:srgbClr val="000000"/>
              </a:buClr>
              <a:buSzPct val="45000"/>
              <a:buFont typeface="Wingdings" charset="2"/>
              <a:buChar char=""/>
              <a:defRPr lang="en-US" sz="2000" b="0" u="none" strike="noStrike">
                <a:solidFill>
                  <a:schemeClr val="dk1"/>
                </a:solidFill>
                <a:effectLst/>
                <a:uFillTx/>
                <a:latin typeface="Arial"/>
              </a:defRPr>
            </a:lvl6pPr>
            <a:lvl7pPr lvl="6" algn="l" defTabSz="914400">
              <a:lnSpc>
                <a:spcPct val="90000"/>
              </a:lnSpc>
              <a:spcBef>
                <a:spcPts val="283"/>
              </a:spcBef>
              <a:buClr>
                <a:srgbClr val="000000"/>
              </a:buClr>
              <a:buSzPct val="45000"/>
              <a:buFont typeface="Wingdings" charset="2"/>
              <a:buChar char=""/>
              <a:defRPr lang="en-US" sz="2000" b="0" u="none" strike="noStrike">
                <a:solidFill>
                  <a:schemeClr val="dk1"/>
                </a:solidFill>
                <a:effectLst/>
                <a:uFillTx/>
                <a:latin typeface="Arial"/>
              </a:defRPr>
            </a:lvl7pPr>
          </a:lstStyle>
          <a:p>
            <a:pPr marL="228600" indent="-228600" algn="l" defTabSz="914400">
              <a:lnSpc>
                <a:spcPct val="90000"/>
              </a:lnSpc>
              <a:spcBef>
                <a:spcPts val="1001"/>
              </a:spcBef>
              <a:buClr>
                <a:srgbClr val="000000"/>
              </a:buClr>
              <a:buFont typeface="Arial"/>
              <a:buChar char="•"/>
            </a:pPr>
            <a:r>
              <a:rPr lang="en-US" sz="2800" b="0" u="none" strike="noStrike">
                <a:solidFill>
                  <a:schemeClr val="dk1"/>
                </a:solidFill>
                <a:effectLst/>
                <a:uFillTx/>
                <a:latin typeface="Arial"/>
              </a:rPr>
              <a:t>Click to edit the outline text format</a:t>
            </a:r>
            <a:endParaRPr lang="en-US" sz="2800" b="0" u="none" strike="noStrike">
              <a:solidFill>
                <a:schemeClr val="dk1"/>
              </a:solidFill>
              <a:effectLst/>
              <a:uFillTx/>
              <a:latin typeface="Arial"/>
            </a:endParaRPr>
          </a:p>
          <a:p>
            <a:pPr marL="864000" lvl="1" indent="-324000" algn="l" defTabSz="914400">
              <a:lnSpc>
                <a:spcPct val="90000"/>
              </a:lnSpc>
              <a:spcBef>
                <a:spcPts val="499"/>
              </a:spcBef>
              <a:buClr>
                <a:srgbClr val="000000"/>
              </a:buClr>
              <a:buSzPct val="75000"/>
              <a:buFont typeface="Symbol" charset="2"/>
              <a:buChar char=""/>
            </a:pPr>
            <a:r>
              <a:rPr lang="en-US" sz="2400" b="0" u="none" strike="noStrike">
                <a:solidFill>
                  <a:schemeClr val="dk1"/>
                </a:solidFill>
                <a:effectLst/>
                <a:uFillTx/>
                <a:latin typeface="Arial"/>
              </a:rPr>
              <a:t>Second Outline Level</a:t>
            </a:r>
            <a:endParaRPr lang="en-US" sz="2400" b="0" u="none" strike="noStrike">
              <a:solidFill>
                <a:schemeClr val="dk1"/>
              </a:solidFill>
              <a:effectLst/>
              <a:uFillTx/>
              <a:latin typeface="Arial"/>
            </a:endParaRPr>
          </a:p>
          <a:p>
            <a:pPr marL="1296000" lvl="2" indent="-288000" algn="l" defTabSz="914400">
              <a:lnSpc>
                <a:spcPct val="90000"/>
              </a:lnSpc>
              <a:spcBef>
                <a:spcPts val="499"/>
              </a:spcBef>
              <a:buClr>
                <a:srgbClr val="000000"/>
              </a:buClr>
              <a:buSzPct val="45000"/>
              <a:buFont typeface="Wingdings" charset="2"/>
              <a:buChar char=""/>
            </a:pPr>
            <a:r>
              <a:rPr lang="en-US" sz="2000" b="0" u="none" strike="noStrike">
                <a:solidFill>
                  <a:schemeClr val="dk1"/>
                </a:solidFill>
                <a:effectLst/>
                <a:uFillTx/>
                <a:latin typeface="Arial"/>
              </a:rPr>
              <a:t>Third Outline Level</a:t>
            </a:r>
            <a:endParaRPr lang="en-US" sz="2000" b="0" u="none" strike="noStrike">
              <a:solidFill>
                <a:schemeClr val="dk1"/>
              </a:solidFill>
              <a:effectLst/>
              <a:uFillTx/>
              <a:latin typeface="Arial"/>
            </a:endParaRPr>
          </a:p>
          <a:p>
            <a:pPr marL="1728000" lvl="3" indent="-216000" algn="l" defTabSz="914400">
              <a:lnSpc>
                <a:spcPct val="90000"/>
              </a:lnSpc>
              <a:spcBef>
                <a:spcPts val="499"/>
              </a:spcBef>
              <a:buClr>
                <a:srgbClr val="000000"/>
              </a:buClr>
              <a:buSzPct val="75000"/>
              <a:buFont typeface="Symbol" charset="2"/>
              <a:buChar char=""/>
            </a:pPr>
            <a:r>
              <a:rPr lang="en-US" sz="1800" b="0" u="none" strike="noStrike">
                <a:solidFill>
                  <a:schemeClr val="dk1"/>
                </a:solidFill>
                <a:effectLst/>
                <a:uFillTx/>
                <a:latin typeface="Arial"/>
              </a:rPr>
              <a:t>Fourth Outline Level</a:t>
            </a:r>
            <a:endParaRPr lang="en-US" sz="1800" b="0" u="none" strike="noStrike">
              <a:solidFill>
                <a:schemeClr val="dk1"/>
              </a:solidFill>
              <a:effectLst/>
              <a:uFillTx/>
              <a:latin typeface="Arial"/>
            </a:endParaRPr>
          </a:p>
          <a:p>
            <a:pPr marL="2160000" lvl="4" indent="-216000" algn="l" defTabSz="914400">
              <a:lnSpc>
                <a:spcPct val="90000"/>
              </a:lnSpc>
              <a:spcBef>
                <a:spcPts val="499"/>
              </a:spcBef>
              <a:buClr>
                <a:srgbClr val="000000"/>
              </a:buClr>
              <a:buSzPct val="45000"/>
              <a:buFont typeface="Wingdings" charset="2"/>
              <a:buChar char=""/>
            </a:pPr>
            <a:r>
              <a:rPr lang="en-US" sz="1800" b="0" u="none" strike="noStrike">
                <a:solidFill>
                  <a:schemeClr val="dk1"/>
                </a:solidFill>
                <a:effectLst/>
                <a:uFillTx/>
                <a:latin typeface="Arial"/>
              </a:rPr>
              <a:t>Fifth Outline Level</a:t>
            </a:r>
            <a:endParaRPr lang="en-US" sz="1800" b="0" u="none" strike="noStrike">
              <a:solidFill>
                <a:schemeClr val="dk1"/>
              </a:solidFill>
              <a:effectLst/>
              <a:uFillTx/>
              <a:latin typeface="Arial"/>
            </a:endParaRPr>
          </a:p>
          <a:p>
            <a:pPr marL="2592000" lvl="5" indent="-216000" algn="l" defTabSz="914400">
              <a:lnSpc>
                <a:spcPct val="90000"/>
              </a:lnSpc>
              <a:spcBef>
                <a:spcPts val="283"/>
              </a:spcBef>
              <a:buClr>
                <a:srgbClr val="000000"/>
              </a:buClr>
              <a:buSzPct val="45000"/>
              <a:buFont typeface="Wingdings" charset="2"/>
              <a:buChar char=""/>
            </a:pPr>
            <a:r>
              <a:rPr lang="en-US" sz="2000" b="0" u="none" strike="noStrike">
                <a:solidFill>
                  <a:schemeClr val="dk1"/>
                </a:solidFill>
                <a:effectLst/>
                <a:uFillTx/>
                <a:latin typeface="Arial"/>
              </a:rPr>
              <a:t>Sixth Outline Level</a:t>
            </a:r>
            <a:endParaRPr lang="en-US" sz="2000" b="0" u="none" strike="noStrike">
              <a:solidFill>
                <a:schemeClr val="dk1"/>
              </a:solidFill>
              <a:effectLst/>
              <a:uFillTx/>
              <a:latin typeface="Arial"/>
            </a:endParaRPr>
          </a:p>
          <a:p>
            <a:pPr marL="3024000" lvl="6" indent="-216000" algn="l" defTabSz="914400">
              <a:lnSpc>
                <a:spcPct val="90000"/>
              </a:lnSpc>
              <a:spcBef>
                <a:spcPts val="283"/>
              </a:spcBef>
              <a:buClr>
                <a:srgbClr val="000000"/>
              </a:buClr>
              <a:buSzPct val="45000"/>
              <a:buFont typeface="Wingdings" charset="2"/>
              <a:buChar char=""/>
            </a:pPr>
            <a:r>
              <a:rPr lang="en-US" sz="2000" b="0" u="none" strike="noStrike">
                <a:solidFill>
                  <a:schemeClr val="dk1"/>
                </a:solidFill>
                <a:effectLst/>
                <a:uFillTx/>
                <a:latin typeface="Arial"/>
              </a:rPr>
              <a:t>Seventh Outline Level</a:t>
            </a:r>
            <a:endParaRPr lang="en-US" sz="2000" b="0" u="none" strike="noStrike">
              <a:solidFill>
                <a:schemeClr val="dk1"/>
              </a:solidFill>
              <a:effectLst/>
              <a:uFillTx/>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13.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1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emf"/><Relationship Id="rId2" Type="http://schemas.openxmlformats.org/officeDocument/2006/relationships/image" Target="../media/image2.png"/><Relationship Id="rId3" Type="http://schemas.openxmlformats.org/officeDocument/2006/relationships/slideLayout" Target="../slideLayouts/slideLayout5.xml"/>
</Relationships>
</file>

<file path=ppt/slides/_rels/slide10.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slideLayout" Target="../slideLayouts/slideLayout17.xml"/><Relationship Id="rId6"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0.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0.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5.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0.xml"/>
</Relationships>
</file>

<file path=ppt/slides/_rels/slide6.xml.rels><?xml version="1.0" encoding="UTF-8"?>
<Relationships xmlns="http://schemas.openxmlformats.org/package/2006/relationships"><Relationship Id="rId1" Type="http://schemas.openxmlformats.org/officeDocument/2006/relationships/video" Target="../media/media3.mp4"/><Relationship Id="rId2" Type="http://schemas.microsoft.com/office/2007/relationships/media" Target="../media/media3.mp4"/><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jpeg"/><Relationship Id="rId6" Type="http://schemas.openxmlformats.org/officeDocument/2006/relationships/image" Target="../media/image7.jpeg"/><Relationship Id="rId7" Type="http://schemas.openxmlformats.org/officeDocument/2006/relationships/image" Target="../media/image8.jpeg"/><Relationship Id="rId8" Type="http://schemas.openxmlformats.org/officeDocument/2006/relationships/slideLayout" Target="../slideLayouts/slideLayout17.xml"/><Relationship Id="rId9"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slideLayout" Target="../slideLayouts/slideLayout17.xml"/><Relationship Id="rId6"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image" Target="../media/image13.jpeg"/><Relationship Id="rId2" Type="http://schemas.openxmlformats.org/officeDocument/2006/relationships/image" Target="../media/image14.png"/><Relationship Id="rId3" Type="http://schemas.openxmlformats.org/officeDocument/2006/relationships/image" Target="../media/image15.tif"/><Relationship Id="rId4" Type="http://schemas.openxmlformats.org/officeDocument/2006/relationships/image" Target="../media/image16.emf"/><Relationship Id="rId5" Type="http://schemas.openxmlformats.org/officeDocument/2006/relationships/slideLayout" Target="../slideLayouts/slideLayout17.xml"/><Relationship Id="rId6"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18.png"/><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slideLayout" Target="../slideLayouts/slideLayout17.xml"/><Relationship Id="rId6"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 name="TextShape 1"/>
          <p:cNvSpPr/>
          <p:nvPr/>
        </p:nvSpPr>
        <p:spPr>
          <a:xfrm>
            <a:off x="423000" y="6747120"/>
            <a:ext cx="8228520" cy="871560"/>
          </a:xfrm>
          <a:prstGeom prst="rect">
            <a:avLst/>
          </a:prstGeom>
          <a:noFill/>
          <a:ln w="0">
            <a:noFill/>
          </a:ln>
        </p:spPr>
        <p:style>
          <a:lnRef idx="0"/>
          <a:fillRef idx="0"/>
          <a:effectRef idx="0"/>
          <a:fontRef idx="minor"/>
        </p:style>
        <p:txBody>
          <a:bodyPr lIns="90000" tIns="45000" rIns="90000" bIns="45000" anchor="ctr">
            <a:noAutofit/>
          </a:bodyPr>
          <a:p>
            <a:endParaRPr lang="en-US" sz="1800" b="0" u="none" strike="noStrike">
              <a:solidFill>
                <a:srgbClr val="000000"/>
              </a:solidFill>
              <a:effectLst/>
              <a:uFillTx/>
              <a:latin typeface="Calibri"/>
            </a:endParaRPr>
          </a:p>
        </p:txBody>
      </p:sp>
      <p:sp>
        <p:nvSpPr>
          <p:cNvPr id="83" name="TextShape 2"/>
          <p:cNvSpPr/>
          <p:nvPr/>
        </p:nvSpPr>
        <p:spPr>
          <a:xfrm>
            <a:off x="457200" y="1219320"/>
            <a:ext cx="7999920" cy="5258160"/>
          </a:xfrm>
          <a:prstGeom prst="rect">
            <a:avLst/>
          </a:prstGeom>
          <a:noFill/>
          <a:ln w="0">
            <a:noFill/>
          </a:ln>
        </p:spPr>
        <p:style>
          <a:lnRef idx="0"/>
          <a:fillRef idx="0"/>
          <a:effectRef idx="0"/>
          <a:fontRef idx="minor"/>
        </p:style>
        <p:txBody>
          <a:bodyPr lIns="90000" tIns="45000" rIns="90000" bIns="45000" anchor="t">
            <a:normAutofit/>
          </a:bodyPr>
          <a:p>
            <a:pPr algn="ctr" defTabSz="914400">
              <a:lnSpc>
                <a:spcPct val="100000"/>
              </a:lnSpc>
              <a:spcBef>
                <a:spcPts val="641"/>
              </a:spcBef>
            </a:pPr>
            <a:endParaRPr lang="en-GB" sz="3200" b="0" u="none" strike="noStrike">
              <a:solidFill>
                <a:srgbClr val="000000"/>
              </a:solidFill>
              <a:effectLst/>
              <a:uFillTx/>
              <a:latin typeface="Arial"/>
            </a:endParaRPr>
          </a:p>
          <a:p>
            <a:pPr algn="ctr" defTabSz="914400">
              <a:lnSpc>
                <a:spcPct val="100000"/>
              </a:lnSpc>
              <a:spcBef>
                <a:spcPts val="519"/>
              </a:spcBef>
            </a:pPr>
            <a:endParaRPr lang="en-GB" sz="3200" b="0" u="none" strike="noStrike">
              <a:solidFill>
                <a:srgbClr val="000000"/>
              </a:solidFill>
              <a:effectLst/>
              <a:uFillTx/>
              <a:latin typeface="Arial"/>
            </a:endParaRPr>
          </a:p>
          <a:p>
            <a:pPr algn="ctr" defTabSz="914400">
              <a:lnSpc>
                <a:spcPct val="100000"/>
              </a:lnSpc>
              <a:spcBef>
                <a:spcPts val="720"/>
              </a:spcBef>
            </a:pPr>
            <a:r>
              <a:rPr lang="en-US" sz="4000" b="1" u="none" strike="noStrike">
                <a:solidFill>
                  <a:srgbClr val="000000"/>
                </a:solidFill>
                <a:effectLst/>
                <a:uFillTx/>
                <a:latin typeface="Arial"/>
                <a:ea typeface="DejaVu Sans"/>
              </a:rPr>
              <a:t>STATISTICS PROGRAM</a:t>
            </a:r>
            <a:endParaRPr lang="en-GB" sz="4000" b="0" u="none" strike="noStrike">
              <a:solidFill>
                <a:srgbClr val="000000"/>
              </a:solidFill>
              <a:effectLst/>
              <a:uFillTx/>
              <a:latin typeface="Arial"/>
            </a:endParaRPr>
          </a:p>
          <a:p>
            <a:pPr algn="ctr" defTabSz="914400">
              <a:lnSpc>
                <a:spcPct val="100000"/>
              </a:lnSpc>
              <a:spcBef>
                <a:spcPts val="641"/>
              </a:spcBef>
            </a:pPr>
            <a:r>
              <a:rPr lang="en-US" sz="3200" b="0" u="none" strike="noStrike">
                <a:solidFill>
                  <a:srgbClr val="000000"/>
                </a:solidFill>
                <a:effectLst/>
                <a:uFillTx/>
                <a:latin typeface="Arial"/>
                <a:ea typeface="DejaVu Sans"/>
              </a:rPr>
              <a:t>CEMSE Division</a:t>
            </a:r>
            <a:endParaRPr lang="en-GB" sz="3200" b="0" u="none" strike="noStrike">
              <a:solidFill>
                <a:srgbClr val="000000"/>
              </a:solidFill>
              <a:effectLst/>
              <a:uFillTx/>
              <a:latin typeface="Arial"/>
            </a:endParaRPr>
          </a:p>
          <a:p>
            <a:pPr algn="ctr" defTabSz="914400">
              <a:lnSpc>
                <a:spcPct val="100000"/>
              </a:lnSpc>
              <a:spcBef>
                <a:spcPts val="641"/>
              </a:spcBef>
            </a:pPr>
            <a:endParaRPr lang="en-GB" sz="3200" b="0" u="none" strike="noStrike">
              <a:solidFill>
                <a:srgbClr val="000000"/>
              </a:solidFill>
              <a:effectLst/>
              <a:uFillTx/>
              <a:latin typeface="Arial"/>
            </a:endParaRPr>
          </a:p>
          <a:p>
            <a:pPr algn="ctr" defTabSz="914400">
              <a:lnSpc>
                <a:spcPct val="100000"/>
              </a:lnSpc>
              <a:spcBef>
                <a:spcPts val="641"/>
              </a:spcBef>
            </a:pPr>
            <a:endParaRPr lang="en-GB" sz="3200" b="0" u="none" strike="noStrike">
              <a:solidFill>
                <a:srgbClr val="000000"/>
              </a:solidFill>
              <a:effectLst/>
              <a:uFillTx/>
              <a:latin typeface="Arial"/>
            </a:endParaRPr>
          </a:p>
          <a:p>
            <a:pPr algn="ctr" defTabSz="914400">
              <a:lnSpc>
                <a:spcPct val="100000"/>
              </a:lnSpc>
              <a:spcBef>
                <a:spcPts val="641"/>
              </a:spcBef>
            </a:pPr>
            <a:endParaRPr lang="en-GB" sz="3200" b="0" u="none" strike="noStrike">
              <a:solidFill>
                <a:srgbClr val="000000"/>
              </a:solidFill>
              <a:effectLst/>
              <a:uFillTx/>
              <a:latin typeface="Arial"/>
            </a:endParaRPr>
          </a:p>
          <a:p>
            <a:pPr algn="ctr" defTabSz="914400">
              <a:lnSpc>
                <a:spcPct val="100000"/>
              </a:lnSpc>
              <a:spcBef>
                <a:spcPts val="641"/>
              </a:spcBef>
            </a:pPr>
            <a:r>
              <a:rPr lang="en-US" sz="3200" b="1" u="none" strike="noStrike">
                <a:solidFill>
                  <a:srgbClr val="3366FF"/>
                </a:solidFill>
                <a:effectLst/>
                <a:uFillTx/>
                <a:latin typeface="Calibri"/>
                <a:ea typeface="DejaVu Sans"/>
              </a:rPr>
              <a:t>	</a:t>
            </a:r>
            <a:r>
              <a:rPr lang="en-US" sz="3200" b="1" u="none" strike="noStrike">
                <a:solidFill>
                  <a:srgbClr val="3366FF"/>
                </a:solidFill>
                <a:effectLst/>
                <a:uFillTx/>
                <a:latin typeface="Calibri"/>
                <a:ea typeface="DejaVu Sans"/>
              </a:rPr>
              <a:t>	</a:t>
            </a:r>
            <a:r>
              <a:rPr lang="en-US" sz="3200" b="1" u="none" strike="noStrike">
                <a:solidFill>
                  <a:srgbClr val="3366FF"/>
                </a:solidFill>
                <a:effectLst/>
                <a:uFillTx/>
                <a:latin typeface="Calibri"/>
                <a:ea typeface="DejaVu Sans"/>
              </a:rPr>
              <a:t>	</a:t>
            </a:r>
            <a:r>
              <a:rPr lang="en-US" sz="3200" b="1" u="none" strike="noStrike">
                <a:solidFill>
                  <a:srgbClr val="3366FF"/>
                </a:solidFill>
                <a:effectLst/>
                <a:uFillTx/>
                <a:latin typeface="Calibri"/>
                <a:ea typeface="DejaVu Sans"/>
              </a:rPr>
              <a:t>	</a:t>
            </a:r>
            <a:r>
              <a:rPr lang="en-US" sz="2400" b="1" u="none" strike="noStrike">
                <a:solidFill>
                  <a:srgbClr val="002060"/>
                </a:solidFill>
                <a:effectLst/>
                <a:uFillTx/>
                <a:latin typeface="Calibri"/>
                <a:ea typeface="DejaVu Sans"/>
              </a:rPr>
              <a:t>https://cemse.kaust.edu.sa/stat</a:t>
            </a:r>
            <a:endParaRPr lang="en-GB" sz="2400" b="0" u="none" strike="noStrike">
              <a:solidFill>
                <a:srgbClr val="000000"/>
              </a:solidFill>
              <a:effectLst/>
              <a:uFillTx/>
              <a:latin typeface="Arial"/>
            </a:endParaRPr>
          </a:p>
          <a:p>
            <a:pPr algn="ctr" defTabSz="914400">
              <a:lnSpc>
                <a:spcPct val="100000"/>
              </a:lnSpc>
              <a:spcBef>
                <a:spcPts val="641"/>
              </a:spcBef>
            </a:pPr>
            <a:r>
              <a:rPr lang="en-US" sz="3200" b="1" u="none" strike="noStrike">
                <a:solidFill>
                  <a:srgbClr val="3366FF"/>
                </a:solidFill>
                <a:effectLst/>
                <a:uFillTx/>
                <a:latin typeface="Calibri"/>
                <a:ea typeface="DejaVu Sans"/>
              </a:rPr>
              <a:t>	</a:t>
            </a:r>
            <a:r>
              <a:rPr lang="en-US" sz="3200" b="1" u="none" strike="noStrike">
                <a:solidFill>
                  <a:srgbClr val="3366FF"/>
                </a:solidFill>
                <a:effectLst/>
                <a:uFillTx/>
                <a:latin typeface="Calibri"/>
                <a:ea typeface="DejaVu Sans"/>
              </a:rPr>
              <a:t>	</a:t>
            </a:r>
            <a:r>
              <a:rPr lang="en-US" sz="3200" b="1" u="none" strike="noStrike">
                <a:solidFill>
                  <a:srgbClr val="3366FF"/>
                </a:solidFill>
                <a:effectLst/>
                <a:uFillTx/>
                <a:latin typeface="Calibri"/>
                <a:ea typeface="DejaVu Sans"/>
              </a:rPr>
              <a:t>	</a:t>
            </a:r>
            <a:r>
              <a:rPr lang="en-US" sz="3200" b="1" u="none" strike="noStrike">
                <a:solidFill>
                  <a:srgbClr val="3366FF"/>
                </a:solidFill>
                <a:effectLst/>
                <a:uFillTx/>
                <a:latin typeface="Calibri"/>
                <a:ea typeface="DejaVu Sans"/>
              </a:rPr>
              <a:t>	</a:t>
            </a:r>
            <a:endParaRPr lang="en-GB" sz="3200" b="0" u="none" strike="noStrike">
              <a:solidFill>
                <a:srgbClr val="000000"/>
              </a:solidFill>
              <a:effectLst/>
              <a:uFillTx/>
              <a:latin typeface="Arial"/>
            </a:endParaRPr>
          </a:p>
          <a:p>
            <a:pPr algn="ctr" defTabSz="914400">
              <a:lnSpc>
                <a:spcPct val="100000"/>
              </a:lnSpc>
              <a:spcBef>
                <a:spcPts val="400"/>
              </a:spcBef>
            </a:pPr>
            <a:endParaRPr lang="en-GB" sz="2400" b="0" u="none" strike="noStrike">
              <a:solidFill>
                <a:srgbClr val="000000"/>
              </a:solidFill>
              <a:effectLst/>
              <a:uFillTx/>
              <a:latin typeface="Arial"/>
            </a:endParaRPr>
          </a:p>
        </p:txBody>
      </p:sp>
      <p:pic>
        <p:nvPicPr>
          <p:cNvPr id="84" name="Picture 3" descr="KAUST new logo edits horizontal-color.pdf"/>
          <p:cNvPicPr/>
          <p:nvPr/>
        </p:nvPicPr>
        <p:blipFill>
          <a:blip r:embed="rId1"/>
          <a:stretch/>
        </p:blipFill>
        <p:spPr>
          <a:xfrm>
            <a:off x="3200400" y="190440"/>
            <a:ext cx="5713920" cy="2056320"/>
          </a:xfrm>
          <a:prstGeom prst="rect">
            <a:avLst/>
          </a:prstGeom>
          <a:noFill/>
          <a:ln w="0">
            <a:noFill/>
          </a:ln>
        </p:spPr>
      </p:pic>
      <p:pic>
        <p:nvPicPr>
          <p:cNvPr id="85" name="Picture 6"/>
          <p:cNvPicPr/>
          <p:nvPr/>
        </p:nvPicPr>
        <p:blipFill>
          <a:blip r:embed="rId2"/>
          <a:stretch/>
        </p:blipFill>
        <p:spPr>
          <a:xfrm>
            <a:off x="457200" y="3505320"/>
            <a:ext cx="3557520" cy="2818440"/>
          </a:xfrm>
          <a:prstGeom prst="rect">
            <a:avLst/>
          </a:prstGeom>
          <a:noFill/>
          <a:ln w="0">
            <a:noFill/>
          </a:ln>
        </p:spPr>
      </p:pic>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CustomShape 1"/>
          <p:cNvSpPr/>
          <p:nvPr/>
        </p:nvSpPr>
        <p:spPr>
          <a:xfrm>
            <a:off x="1922760" y="152280"/>
            <a:ext cx="5266440" cy="592560"/>
          </a:xfrm>
          <a:prstGeom prst="rect">
            <a:avLst/>
          </a:prstGeom>
          <a:noFill/>
          <a:ln w="0">
            <a:noFill/>
          </a:ln>
        </p:spPr>
        <p:style>
          <a:lnRef idx="0"/>
          <a:fillRef idx="0"/>
          <a:effectRef idx="0"/>
          <a:fontRef idx="minor"/>
        </p:style>
        <p:txBody>
          <a:bodyPr lIns="90000" tIns="45000" rIns="90000" bIns="45000" anchor="t">
            <a:noAutofit/>
          </a:bodyPr>
          <a:p>
            <a:pPr algn="ctr" defTabSz="914400">
              <a:lnSpc>
                <a:spcPct val="100000"/>
              </a:lnSpc>
            </a:pPr>
            <a:r>
              <a:rPr lang="en-GB" sz="3600" b="1" u="none" strike="noStrike">
                <a:solidFill>
                  <a:srgbClr val="0000FF"/>
                </a:solidFill>
                <a:effectLst/>
                <a:uFillTx/>
                <a:latin typeface="Calibri"/>
                <a:ea typeface="DejaVu Sans"/>
              </a:rPr>
              <a:t>Bayesian Deep Learning </a:t>
            </a:r>
            <a:r>
              <a:rPr lang="en-GB" sz="3600" b="1" u="none" strike="noStrike">
                <a:solidFill>
                  <a:srgbClr val="0000FF"/>
                </a:solidFill>
                <a:effectLst/>
                <a:uFillTx/>
                <a:latin typeface="Calibri"/>
                <a:ea typeface="DejaVu Sans"/>
              </a:rPr>
              <a:t>	</a:t>
            </a:r>
            <a:endParaRPr lang="en-GB" sz="3600" b="0" u="none" strike="noStrike">
              <a:solidFill>
                <a:srgbClr val="000000"/>
              </a:solidFill>
              <a:effectLst/>
              <a:uFillTx/>
              <a:latin typeface="Arial"/>
            </a:endParaRPr>
          </a:p>
        </p:txBody>
      </p:sp>
      <p:sp>
        <p:nvSpPr>
          <p:cNvPr id="140" name="CustomShape 2"/>
          <p:cNvSpPr/>
          <p:nvPr/>
        </p:nvSpPr>
        <p:spPr>
          <a:xfrm flipV="1">
            <a:off x="170280" y="743400"/>
            <a:ext cx="6458040" cy="167400"/>
          </a:xfrm>
          <a:prstGeom prst="rect">
            <a:avLst/>
          </a:prstGeom>
          <a:gradFill rotWithShape="0">
            <a:gsLst>
              <a:gs pos="0">
                <a:srgbClr val="00FF00"/>
              </a:gs>
              <a:gs pos="100000">
                <a:srgbClr val="0000FF"/>
              </a:gs>
            </a:gsLst>
            <a:lin ang="0"/>
          </a:gradFill>
          <a:ln w="9360">
            <a:noFill/>
          </a:ln>
        </p:spPr>
        <p:style>
          <a:lnRef idx="0"/>
          <a:fillRef idx="0"/>
          <a:effectRef idx="0"/>
          <a:fontRef idx="minor"/>
        </p:style>
        <p:txBody>
          <a:bodyPr lIns="90000" tIns="45000" rIns="90000" bIns="45000" anchor="t">
            <a:noAutofit/>
          </a:bodyPr>
          <a:p>
            <a:endParaRPr lang="en-PL" sz="1800" b="0" u="none" strike="noStrike">
              <a:solidFill>
                <a:srgbClr val="000000"/>
              </a:solidFill>
              <a:effectLst/>
              <a:uFillTx/>
              <a:latin typeface="Arial"/>
            </a:endParaRPr>
          </a:p>
        </p:txBody>
      </p:sp>
      <p:sp>
        <p:nvSpPr>
          <p:cNvPr id="141" name="CustomShape 3"/>
          <p:cNvSpPr/>
          <p:nvPr/>
        </p:nvSpPr>
        <p:spPr>
          <a:xfrm>
            <a:off x="0" y="2422440"/>
            <a:ext cx="5576040" cy="2056320"/>
          </a:xfrm>
          <a:prstGeom prst="rect">
            <a:avLst/>
          </a:prstGeom>
          <a:noFill/>
          <a:ln w="0">
            <a:noFill/>
          </a:ln>
        </p:spPr>
        <p:style>
          <a:lnRef idx="0"/>
          <a:fillRef idx="0"/>
          <a:effectRef idx="0"/>
          <a:fontRef idx="minor"/>
        </p:style>
        <p:txBody>
          <a:bodyPr lIns="90000" tIns="45000" rIns="90000" bIns="45000" anchor="t">
            <a:noAutofit/>
          </a:bodyPr>
          <a:p>
            <a:endParaRPr lang="en-PL" sz="1800" b="0" u="none" strike="noStrike">
              <a:solidFill>
                <a:srgbClr val="000000"/>
              </a:solidFill>
              <a:effectLst/>
              <a:uFillTx/>
              <a:latin typeface="Arial"/>
            </a:endParaRPr>
          </a:p>
        </p:txBody>
      </p:sp>
      <p:sp>
        <p:nvSpPr>
          <p:cNvPr id="142" name="CustomShape 4"/>
          <p:cNvSpPr/>
          <p:nvPr/>
        </p:nvSpPr>
        <p:spPr>
          <a:xfrm>
            <a:off x="1922760" y="914400"/>
            <a:ext cx="3653280" cy="608400"/>
          </a:xfrm>
          <a:prstGeom prst="rect">
            <a:avLst/>
          </a:prstGeom>
          <a:noFill/>
          <a:ln w="0">
            <a:noFill/>
          </a:ln>
        </p:spPr>
        <p:style>
          <a:lnRef idx="0"/>
          <a:fillRef idx="0"/>
          <a:effectRef idx="0"/>
          <a:fontRef idx="minor"/>
        </p:style>
        <p:txBody>
          <a:bodyPr lIns="90000" tIns="45000" rIns="90000" bIns="45000" anchor="t">
            <a:noAutofit/>
          </a:bodyPr>
          <a:p>
            <a:pPr defTabSz="914400">
              <a:lnSpc>
                <a:spcPct val="100000"/>
              </a:lnSpc>
            </a:pPr>
            <a:r>
              <a:rPr lang="en-GB" sz="2400" b="0" u="none" strike="noStrike">
                <a:solidFill>
                  <a:srgbClr val="0000FF"/>
                </a:solidFill>
                <a:effectLst/>
                <a:uFillTx/>
                <a:latin typeface="Calibri"/>
                <a:ea typeface="DejaVu Sans"/>
              </a:rPr>
              <a:t>Prof. Maurizio Filippone</a:t>
            </a:r>
            <a:endParaRPr lang="en-GB" sz="2400" b="0" u="none" strike="noStrike">
              <a:solidFill>
                <a:srgbClr val="000000"/>
              </a:solidFill>
              <a:effectLst/>
              <a:uFillTx/>
              <a:latin typeface="Arial"/>
            </a:endParaRPr>
          </a:p>
          <a:p>
            <a:pPr defTabSz="914400">
              <a:lnSpc>
                <a:spcPct val="100000"/>
              </a:lnSpc>
            </a:pPr>
            <a:r>
              <a:rPr lang="en-GB" sz="1400" b="0" u="none" strike="noStrike">
                <a:solidFill>
                  <a:srgbClr val="953735"/>
                </a:solidFill>
                <a:effectLst/>
                <a:uFillTx/>
                <a:latin typeface="Arial"/>
                <a:ea typeface="DejaVu Sans"/>
              </a:rPr>
              <a:t>https://bdl.kaust.edu.sa</a:t>
            </a:r>
            <a:endParaRPr lang="en-GB" sz="1400" b="0" u="none" strike="noStrike">
              <a:solidFill>
                <a:srgbClr val="000000"/>
              </a:solidFill>
              <a:effectLst/>
              <a:uFillTx/>
              <a:latin typeface="Arial"/>
            </a:endParaRPr>
          </a:p>
        </p:txBody>
      </p:sp>
      <p:sp>
        <p:nvSpPr>
          <p:cNvPr id="143" name="CustomShape 5"/>
          <p:cNvSpPr/>
          <p:nvPr/>
        </p:nvSpPr>
        <p:spPr>
          <a:xfrm>
            <a:off x="152280" y="4648320"/>
            <a:ext cx="5560200" cy="636840"/>
          </a:xfrm>
          <a:custGeom>
            <a:avLst/>
            <a:gdLst>
              <a:gd name="textAreaLeft" fmla="*/ 0 w 5560200"/>
              <a:gd name="textAreaRight" fmla="*/ 5560920 w 5560200"/>
              <a:gd name="textAreaTop" fmla="*/ 0 h 636840"/>
              <a:gd name="textAreaBottom" fmla="*/ 637560 h 636840"/>
            </a:gdLst>
            <a:ahLst/>
            <a:cxnLst/>
            <a:rect l="textAreaLeft" t="textAreaTop" r="textAreaRight" b="textAreaBottom"/>
            <a:pathLst>
              <a:path w="4961456" h="1477328">
                <a:moveTo>
                  <a:pt x="8456" y="0"/>
                </a:moveTo>
                <a:lnTo>
                  <a:pt x="4951766" y="1973"/>
                </a:lnTo>
                <a:lnTo>
                  <a:pt x="4961456" y="1477328"/>
                </a:lnTo>
                <a:lnTo>
                  <a:pt x="8456" y="1477328"/>
                </a:lnTo>
                <a:cubicBezTo>
                  <a:pt x="8456" y="984885"/>
                  <a:pt x="0" y="24763"/>
                  <a:pt x="0" y="24763"/>
                </a:cubicBezTo>
                <a:lnTo>
                  <a:pt x="8456" y="0"/>
                </a:lnTo>
                <a:close/>
              </a:path>
            </a:pathLst>
          </a:custGeom>
          <a:noFill/>
          <a:ln w="0">
            <a:noFill/>
          </a:ln>
        </p:spPr>
        <p:style>
          <a:lnRef idx="0"/>
          <a:fillRef idx="0"/>
          <a:effectRef idx="0"/>
          <a:fontRef idx="minor"/>
        </p:style>
        <p:txBody>
          <a:bodyPr lIns="90000" tIns="45000" rIns="90000" bIns="45000" anchor="t">
            <a:noAutofit/>
          </a:bodyPr>
          <a:p>
            <a:endParaRPr lang="en-PL" sz="1800" b="0" u="none" strike="noStrike">
              <a:solidFill>
                <a:srgbClr val="000000"/>
              </a:solidFill>
              <a:effectLst/>
              <a:uFillTx/>
              <a:latin typeface="Arial"/>
            </a:endParaRPr>
          </a:p>
        </p:txBody>
      </p:sp>
      <p:sp>
        <p:nvSpPr>
          <p:cNvPr id="144" name="CustomShape 6"/>
          <p:cNvSpPr/>
          <p:nvPr/>
        </p:nvSpPr>
        <p:spPr>
          <a:xfrm>
            <a:off x="25560" y="2514600"/>
            <a:ext cx="4905720" cy="532440"/>
          </a:xfrm>
          <a:prstGeom prst="rect">
            <a:avLst/>
          </a:prstGeom>
          <a:noFill/>
          <a:ln w="0">
            <a:noFill/>
          </a:ln>
        </p:spPr>
        <p:style>
          <a:lnRef idx="0"/>
          <a:fillRef idx="0"/>
          <a:effectRef idx="0"/>
          <a:fontRef idx="minor"/>
        </p:style>
        <p:txBody>
          <a:bodyPr lIns="90000" tIns="45000" rIns="90000" bIns="45000" anchor="t">
            <a:noAutofit/>
          </a:bodyPr>
          <a:p>
            <a:endParaRPr lang="en-PL" sz="1800" b="0" u="none" strike="noStrike">
              <a:solidFill>
                <a:srgbClr val="000000"/>
              </a:solidFill>
              <a:effectLst/>
              <a:uFillTx/>
              <a:latin typeface="Arial"/>
            </a:endParaRPr>
          </a:p>
        </p:txBody>
      </p:sp>
      <p:sp>
        <p:nvSpPr>
          <p:cNvPr id="145" name="Google Shape;54;p13"/>
          <p:cNvSpPr/>
          <p:nvPr/>
        </p:nvSpPr>
        <p:spPr>
          <a:xfrm>
            <a:off x="3901680" y="2271600"/>
            <a:ext cx="4780080" cy="3519720"/>
          </a:xfrm>
          <a:prstGeom prst="rect">
            <a:avLst/>
          </a:prstGeom>
          <a:solidFill>
            <a:schemeClr val="lt1"/>
          </a:solidFill>
          <a:ln w="9525">
            <a:solidFill>
              <a:srgbClr val="1F497D"/>
            </a:solidFill>
            <a:round/>
          </a:ln>
        </p:spPr>
        <p:style>
          <a:lnRef idx="0"/>
          <a:fillRef idx="0"/>
          <a:effectRef idx="0"/>
          <a:fontRef idx="minor"/>
        </p:style>
        <p:txBody>
          <a:bodyPr lIns="90000" tIns="91440" rIns="90000" bIns="91440" anchor="ctr">
            <a:noAutofit/>
          </a:bodyPr>
          <a:p>
            <a:endParaRPr lang="en-US" sz="1800" b="0" u="none" strike="noStrike">
              <a:solidFill>
                <a:schemeClr val="dk1"/>
              </a:solidFill>
              <a:effectLst/>
              <a:uFillTx/>
              <a:latin typeface="Arial"/>
            </a:endParaRPr>
          </a:p>
        </p:txBody>
      </p:sp>
      <p:pic>
        <p:nvPicPr>
          <p:cNvPr id="146" name="Google Shape;59;p13"/>
          <p:cNvPicPr/>
          <p:nvPr/>
        </p:nvPicPr>
        <p:blipFill>
          <a:blip r:embed="rId1"/>
          <a:stretch/>
        </p:blipFill>
        <p:spPr>
          <a:xfrm>
            <a:off x="4860720" y="2448720"/>
            <a:ext cx="3498120" cy="1348200"/>
          </a:xfrm>
          <a:prstGeom prst="rect">
            <a:avLst/>
          </a:prstGeom>
          <a:noFill/>
          <a:ln w="0">
            <a:noFill/>
          </a:ln>
        </p:spPr>
      </p:pic>
      <p:pic>
        <p:nvPicPr>
          <p:cNvPr id="147" name="Google Shape;60;p13"/>
          <p:cNvPicPr/>
          <p:nvPr/>
        </p:nvPicPr>
        <p:blipFill>
          <a:blip r:embed="rId2"/>
          <a:srcRect l="0" t="1832" r="0" b="0"/>
          <a:stretch/>
        </p:blipFill>
        <p:spPr>
          <a:xfrm>
            <a:off x="4029480" y="4079520"/>
            <a:ext cx="2191320" cy="1393560"/>
          </a:xfrm>
          <a:prstGeom prst="rect">
            <a:avLst/>
          </a:prstGeom>
          <a:noFill/>
          <a:ln w="0">
            <a:noFill/>
          </a:ln>
        </p:spPr>
      </p:pic>
      <p:pic>
        <p:nvPicPr>
          <p:cNvPr id="148" name="Google Shape;61;p13"/>
          <p:cNvPicPr/>
          <p:nvPr/>
        </p:nvPicPr>
        <p:blipFill>
          <a:blip r:embed="rId3"/>
          <a:stretch/>
        </p:blipFill>
        <p:spPr>
          <a:xfrm>
            <a:off x="6866640" y="4044240"/>
            <a:ext cx="1704600" cy="1704600"/>
          </a:xfrm>
          <a:prstGeom prst="rect">
            <a:avLst/>
          </a:prstGeom>
          <a:noFill/>
          <a:ln w="0">
            <a:noFill/>
          </a:ln>
        </p:spPr>
      </p:pic>
      <p:cxnSp>
        <p:nvCxnSpPr>
          <p:cNvPr id="149" name="Google Shape;62;p13"/>
          <p:cNvCxnSpPr/>
          <p:nvPr/>
        </p:nvCxnSpPr>
        <p:spPr>
          <a:xfrm>
            <a:off x="6417720" y="4776480"/>
            <a:ext cx="343800" cy="720"/>
          </a:xfrm>
          <a:prstGeom prst="straightConnector1">
            <a:avLst/>
          </a:prstGeom>
          <a:ln w="38100">
            <a:solidFill>
              <a:srgbClr val="0000FF"/>
            </a:solidFill>
            <a:round/>
            <a:tailEnd len="med" type="triangle" w="med"/>
          </a:ln>
        </p:spPr>
      </p:cxnSp>
      <p:sp>
        <p:nvSpPr>
          <p:cNvPr id="150" name="Google Shape;63;p13"/>
          <p:cNvSpPr/>
          <p:nvPr/>
        </p:nvSpPr>
        <p:spPr>
          <a:xfrm>
            <a:off x="0" y="2247120"/>
            <a:ext cx="3875400" cy="4174920"/>
          </a:xfrm>
          <a:prstGeom prst="rect">
            <a:avLst/>
          </a:prstGeom>
          <a:noFill/>
          <a:ln w="0">
            <a:noFill/>
          </a:ln>
        </p:spPr>
        <p:style>
          <a:lnRef idx="0"/>
          <a:fillRef idx="0"/>
          <a:effectRef idx="0"/>
          <a:fontRef idx="minor"/>
        </p:style>
        <p:txBody>
          <a:bodyPr lIns="90000" tIns="91440" rIns="90000" bIns="91440" anchor="t">
            <a:spAutoFit/>
          </a:bodyPr>
          <a:p>
            <a:pPr defTabSz="914400">
              <a:lnSpc>
                <a:spcPct val="100000"/>
              </a:lnSpc>
              <a:spcBef>
                <a:spcPts val="201"/>
              </a:spcBef>
              <a:spcAft>
                <a:spcPts val="201"/>
              </a:spcAft>
              <a:tabLst>
                <a:tab pos="0" algn="l"/>
              </a:tabLst>
            </a:pPr>
            <a:r>
              <a:rPr lang="en" sz="1800" b="1" u="none" strike="noStrike">
                <a:solidFill>
                  <a:schemeClr val="dk2"/>
                </a:solidFill>
                <a:effectLst/>
                <a:uFillTx/>
                <a:latin typeface="Arial"/>
                <a:ea typeface="DejaVu Sans"/>
              </a:rPr>
              <a:t>Research areas:</a:t>
            </a:r>
            <a:endParaRPr lang="en-GB" sz="1800" b="0" u="none" strike="noStrike">
              <a:solidFill>
                <a:srgbClr val="000000"/>
              </a:solidFill>
              <a:effectLst/>
              <a:uFillTx/>
              <a:latin typeface="Arial"/>
            </a:endParaRPr>
          </a:p>
          <a:p>
            <a:pPr marL="457200" indent="-304920" defTabSz="914400">
              <a:lnSpc>
                <a:spcPct val="100000"/>
              </a:lnSpc>
              <a:spcBef>
                <a:spcPts val="201"/>
              </a:spcBef>
              <a:spcAft>
                <a:spcPts val="201"/>
              </a:spcAft>
              <a:buClr>
                <a:srgbClr val="1F497D"/>
              </a:buClr>
              <a:buFont typeface="OpenSymbol"/>
              <a:buChar char="-"/>
              <a:tabLst>
                <a:tab pos="0" algn="l"/>
              </a:tabLst>
            </a:pPr>
            <a:r>
              <a:rPr lang="en" sz="1400" b="0" u="none" strike="noStrike">
                <a:solidFill>
                  <a:schemeClr val="dk2"/>
                </a:solidFill>
                <a:effectLst/>
                <a:uFillTx/>
                <a:latin typeface="Arial"/>
                <a:ea typeface="DejaVu Sans"/>
              </a:rPr>
              <a:t>Gaussian processes</a:t>
            </a:r>
            <a:endParaRPr lang="en-GB" sz="1400" b="0" u="none" strike="noStrike">
              <a:solidFill>
                <a:srgbClr val="000000"/>
              </a:solidFill>
              <a:effectLst/>
              <a:uFillTx/>
              <a:latin typeface="Arial"/>
            </a:endParaRPr>
          </a:p>
          <a:p>
            <a:pPr marL="457200" indent="-304920" defTabSz="914400">
              <a:lnSpc>
                <a:spcPct val="100000"/>
              </a:lnSpc>
              <a:spcBef>
                <a:spcPts val="201"/>
              </a:spcBef>
              <a:spcAft>
                <a:spcPts val="201"/>
              </a:spcAft>
              <a:buClr>
                <a:srgbClr val="1F497D"/>
              </a:buClr>
              <a:buFont typeface="OpenSymbol"/>
              <a:buChar char="-"/>
              <a:tabLst>
                <a:tab pos="0" algn="l"/>
              </a:tabLst>
            </a:pPr>
            <a:r>
              <a:rPr lang="en" sz="1400" b="0" u="none" strike="noStrike">
                <a:solidFill>
                  <a:schemeClr val="dk2"/>
                </a:solidFill>
                <a:effectLst/>
                <a:uFillTx/>
                <a:latin typeface="Arial"/>
                <a:ea typeface="DejaVu Sans"/>
              </a:rPr>
              <a:t>Bayesian Deep Learning</a:t>
            </a:r>
            <a:endParaRPr lang="en-GB" sz="1400" b="0" u="none" strike="noStrike">
              <a:solidFill>
                <a:srgbClr val="000000"/>
              </a:solidFill>
              <a:effectLst/>
              <a:uFillTx/>
              <a:latin typeface="Arial"/>
            </a:endParaRPr>
          </a:p>
          <a:p>
            <a:pPr marL="457200" indent="-304920" defTabSz="914400">
              <a:lnSpc>
                <a:spcPct val="100000"/>
              </a:lnSpc>
              <a:spcBef>
                <a:spcPts val="201"/>
              </a:spcBef>
              <a:spcAft>
                <a:spcPts val="201"/>
              </a:spcAft>
              <a:buClr>
                <a:srgbClr val="1F497D"/>
              </a:buClr>
              <a:buFont typeface="OpenSymbol"/>
              <a:buChar char="-"/>
              <a:tabLst>
                <a:tab pos="0" algn="l"/>
              </a:tabLst>
            </a:pPr>
            <a:r>
              <a:rPr lang="en" sz="1400" b="0" u="none" strike="noStrike">
                <a:solidFill>
                  <a:schemeClr val="dk2"/>
                </a:solidFill>
                <a:effectLst/>
                <a:uFillTx/>
                <a:latin typeface="Arial"/>
                <a:ea typeface="DejaVu Sans"/>
              </a:rPr>
              <a:t>Approximate inference</a:t>
            </a:r>
            <a:endParaRPr lang="en-GB" sz="1400" b="0" u="none" strike="noStrike">
              <a:solidFill>
                <a:srgbClr val="000000"/>
              </a:solidFill>
              <a:effectLst/>
              <a:uFillTx/>
              <a:latin typeface="Arial"/>
            </a:endParaRPr>
          </a:p>
          <a:p>
            <a:pPr defTabSz="914400">
              <a:lnSpc>
                <a:spcPct val="100000"/>
              </a:lnSpc>
              <a:spcBef>
                <a:spcPts val="201"/>
              </a:spcBef>
              <a:spcAft>
                <a:spcPts val="201"/>
              </a:spcAft>
              <a:tabLst>
                <a:tab pos="0" algn="l"/>
              </a:tabLst>
            </a:pPr>
            <a:endParaRPr lang="en-GB" sz="1800" b="0" u="none" strike="noStrike">
              <a:solidFill>
                <a:srgbClr val="000000"/>
              </a:solidFill>
              <a:effectLst/>
              <a:uFillTx/>
              <a:latin typeface="Arial"/>
            </a:endParaRPr>
          </a:p>
          <a:p>
            <a:pPr defTabSz="914400">
              <a:lnSpc>
                <a:spcPct val="100000"/>
              </a:lnSpc>
              <a:spcBef>
                <a:spcPts val="201"/>
              </a:spcBef>
              <a:spcAft>
                <a:spcPts val="201"/>
              </a:spcAft>
              <a:tabLst>
                <a:tab pos="0" algn="l"/>
              </a:tabLst>
            </a:pPr>
            <a:r>
              <a:rPr lang="en" sz="1800" b="1" u="none" strike="noStrike">
                <a:solidFill>
                  <a:schemeClr val="dk2"/>
                </a:solidFill>
                <a:effectLst/>
                <a:uFillTx/>
                <a:latin typeface="Arial"/>
                <a:ea typeface="DejaVu Sans"/>
              </a:rPr>
              <a:t>Cheaper and Safer AI:</a:t>
            </a:r>
            <a:endParaRPr lang="en-GB" sz="1800" b="0" u="none" strike="noStrike">
              <a:solidFill>
                <a:srgbClr val="000000"/>
              </a:solidFill>
              <a:effectLst/>
              <a:uFillTx/>
              <a:latin typeface="Arial"/>
            </a:endParaRPr>
          </a:p>
          <a:p>
            <a:pPr marL="457200" indent="-304920" defTabSz="914400">
              <a:lnSpc>
                <a:spcPct val="100000"/>
              </a:lnSpc>
              <a:spcBef>
                <a:spcPts val="201"/>
              </a:spcBef>
              <a:spcAft>
                <a:spcPts val="201"/>
              </a:spcAft>
              <a:buClr>
                <a:srgbClr val="1F497D"/>
              </a:buClr>
              <a:buFont typeface="OpenSymbol"/>
              <a:buChar char="-"/>
              <a:tabLst>
                <a:tab pos="0" algn="l"/>
              </a:tabLst>
            </a:pPr>
            <a:r>
              <a:rPr lang="en" sz="1400" b="0" u="none" strike="noStrike">
                <a:solidFill>
                  <a:schemeClr val="dk2"/>
                </a:solidFill>
                <a:effectLst/>
                <a:uFillTx/>
                <a:latin typeface="Arial"/>
                <a:ea typeface="DejaVu Sans"/>
              </a:rPr>
              <a:t>Good performance with less compute</a:t>
            </a:r>
            <a:endParaRPr lang="en-GB" sz="1400" b="0" u="none" strike="noStrike">
              <a:solidFill>
                <a:srgbClr val="000000"/>
              </a:solidFill>
              <a:effectLst/>
              <a:uFillTx/>
              <a:latin typeface="Arial"/>
            </a:endParaRPr>
          </a:p>
          <a:p>
            <a:pPr marL="457200" indent="-304920" defTabSz="914400">
              <a:lnSpc>
                <a:spcPct val="100000"/>
              </a:lnSpc>
              <a:spcBef>
                <a:spcPts val="201"/>
              </a:spcBef>
              <a:spcAft>
                <a:spcPts val="201"/>
              </a:spcAft>
              <a:buClr>
                <a:srgbClr val="1F497D"/>
              </a:buClr>
              <a:buFont typeface="OpenSymbol"/>
              <a:buChar char="-"/>
              <a:tabLst>
                <a:tab pos="0" algn="l"/>
              </a:tabLst>
            </a:pPr>
            <a:r>
              <a:rPr lang="en" sz="1400" b="0" u="none" strike="noStrike">
                <a:solidFill>
                  <a:schemeClr val="dk2"/>
                </a:solidFill>
                <a:effectLst/>
                <a:uFillTx/>
                <a:latin typeface="Arial"/>
                <a:ea typeface="DejaVu Sans"/>
              </a:rPr>
              <a:t>Reasoning about Uncertainty in AI for assisting decision-making</a:t>
            </a:r>
            <a:endParaRPr lang="en-GB" sz="1400" b="0" u="none" strike="noStrike">
              <a:solidFill>
                <a:srgbClr val="000000"/>
              </a:solidFill>
              <a:effectLst/>
              <a:uFillTx/>
              <a:latin typeface="Arial"/>
            </a:endParaRPr>
          </a:p>
          <a:p>
            <a:pPr marL="457200" indent="-304920" defTabSz="914400">
              <a:lnSpc>
                <a:spcPct val="100000"/>
              </a:lnSpc>
              <a:spcBef>
                <a:spcPts val="201"/>
              </a:spcBef>
              <a:spcAft>
                <a:spcPts val="201"/>
              </a:spcAft>
              <a:buClr>
                <a:srgbClr val="1F497D"/>
              </a:buClr>
              <a:buFont typeface="OpenSymbol"/>
              <a:buChar char="-"/>
              <a:tabLst>
                <a:tab pos="0" algn="l"/>
              </a:tabLst>
            </a:pPr>
            <a:r>
              <a:rPr lang="en" sz="1400" b="0" u="none" strike="noStrike">
                <a:solidFill>
                  <a:schemeClr val="dk2"/>
                </a:solidFill>
                <a:effectLst/>
                <a:uFillTx/>
                <a:latin typeface="Arial"/>
                <a:ea typeface="DejaVu Sans"/>
              </a:rPr>
              <a:t>Knowing when the model doesn’t know</a:t>
            </a:r>
            <a:endParaRPr lang="en-GB" sz="1400" b="0" u="none" strike="noStrike">
              <a:solidFill>
                <a:srgbClr val="000000"/>
              </a:solidFill>
              <a:effectLst/>
              <a:uFillTx/>
              <a:latin typeface="Arial"/>
            </a:endParaRPr>
          </a:p>
          <a:p>
            <a:pPr defTabSz="914400">
              <a:lnSpc>
                <a:spcPct val="100000"/>
              </a:lnSpc>
              <a:spcBef>
                <a:spcPts val="201"/>
              </a:spcBef>
              <a:spcAft>
                <a:spcPts val="201"/>
              </a:spcAft>
              <a:tabLst>
                <a:tab pos="0" algn="l"/>
              </a:tabLst>
            </a:pPr>
            <a:endParaRPr lang="en-GB" sz="1800" b="0" u="none" strike="noStrike">
              <a:solidFill>
                <a:srgbClr val="000000"/>
              </a:solidFill>
              <a:effectLst/>
              <a:uFillTx/>
              <a:latin typeface="Arial"/>
            </a:endParaRPr>
          </a:p>
          <a:p>
            <a:pPr defTabSz="914400">
              <a:lnSpc>
                <a:spcPct val="100000"/>
              </a:lnSpc>
              <a:spcBef>
                <a:spcPts val="201"/>
              </a:spcBef>
              <a:spcAft>
                <a:spcPts val="201"/>
              </a:spcAft>
              <a:tabLst>
                <a:tab pos="0" algn="l"/>
              </a:tabLst>
            </a:pPr>
            <a:r>
              <a:rPr lang="en" sz="1800" b="1" u="none" strike="noStrike">
                <a:solidFill>
                  <a:schemeClr val="dk2"/>
                </a:solidFill>
                <a:effectLst/>
                <a:uFillTx/>
                <a:latin typeface="Arial"/>
                <a:ea typeface="DejaVu Sans"/>
              </a:rPr>
              <a:t>Applications at KAUST:</a:t>
            </a:r>
            <a:endParaRPr lang="en-GB" sz="1800" b="0" u="none" strike="noStrike">
              <a:solidFill>
                <a:srgbClr val="000000"/>
              </a:solidFill>
              <a:effectLst/>
              <a:uFillTx/>
              <a:latin typeface="Arial"/>
            </a:endParaRPr>
          </a:p>
          <a:p>
            <a:pPr marL="457200" indent="-304920" defTabSz="914400">
              <a:lnSpc>
                <a:spcPct val="100000"/>
              </a:lnSpc>
              <a:spcBef>
                <a:spcPts val="201"/>
              </a:spcBef>
              <a:spcAft>
                <a:spcPts val="201"/>
              </a:spcAft>
              <a:buClr>
                <a:srgbClr val="1F497D"/>
              </a:buClr>
              <a:buFont typeface="OpenSymbol"/>
              <a:buChar char="-"/>
              <a:tabLst>
                <a:tab pos="0" algn="l"/>
              </a:tabLst>
            </a:pPr>
            <a:r>
              <a:rPr lang="en" sz="1400" b="0" u="none" strike="noStrike">
                <a:solidFill>
                  <a:schemeClr val="dk2"/>
                </a:solidFill>
                <a:effectLst/>
                <a:uFillTx/>
                <a:latin typeface="Arial"/>
                <a:ea typeface="DejaVu Sans"/>
              </a:rPr>
              <a:t>Impact of grazing on drylands</a:t>
            </a:r>
            <a:endParaRPr lang="en-GB" sz="1400" b="0" u="none" strike="noStrike">
              <a:solidFill>
                <a:srgbClr val="000000"/>
              </a:solidFill>
              <a:effectLst/>
              <a:uFillTx/>
              <a:latin typeface="Arial"/>
            </a:endParaRPr>
          </a:p>
          <a:p>
            <a:pPr marL="457200" indent="-304920" defTabSz="914400">
              <a:lnSpc>
                <a:spcPct val="100000"/>
              </a:lnSpc>
              <a:spcBef>
                <a:spcPts val="201"/>
              </a:spcBef>
              <a:spcAft>
                <a:spcPts val="201"/>
              </a:spcAft>
              <a:buClr>
                <a:srgbClr val="1F497D"/>
              </a:buClr>
              <a:buFont typeface="OpenSymbol"/>
              <a:buChar char="-"/>
              <a:tabLst>
                <a:tab pos="0" algn="l"/>
              </a:tabLst>
            </a:pPr>
            <a:r>
              <a:rPr lang="en" sz="1400" b="0" u="none" strike="noStrike">
                <a:solidFill>
                  <a:schemeClr val="dk2"/>
                </a:solidFill>
                <a:effectLst/>
                <a:uFillTx/>
                <a:latin typeface="Arial"/>
                <a:ea typeface="DejaVu Sans"/>
              </a:rPr>
              <a:t>Grow better tomatoes in the desert</a:t>
            </a:r>
            <a:endParaRPr lang="en-GB" sz="1400" b="0" u="none" strike="noStrike">
              <a:solidFill>
                <a:srgbClr val="000000"/>
              </a:solidFill>
              <a:effectLst/>
              <a:uFillTx/>
              <a:latin typeface="Arial"/>
            </a:endParaRPr>
          </a:p>
        </p:txBody>
      </p:sp>
      <p:pic>
        <p:nvPicPr>
          <p:cNvPr id="151" name="Picture 10" descr="A person in a suit and tie&#10;&#10;AI-generated content may be incorrect."/>
          <p:cNvPicPr/>
          <p:nvPr/>
        </p:nvPicPr>
        <p:blipFill>
          <a:blip r:embed="rId4"/>
          <a:srcRect l="29874" t="-1402" r="38759" b="38992"/>
          <a:stretch/>
        </p:blipFill>
        <p:spPr>
          <a:xfrm>
            <a:off x="142560" y="0"/>
            <a:ext cx="1550520" cy="1735560"/>
          </a:xfrm>
          <a:prstGeom prst="rect">
            <a:avLst/>
          </a:prstGeom>
          <a:noFill/>
          <a:ln w="0">
            <a:noFill/>
          </a:ln>
        </p:spPr>
      </p:pic>
    </p:spTree>
  </p:cSld>
  <p:transition spd="slow">
    <p:wipe dir="u"/>
  </p:transition>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PlaceHolder 1"/>
          <p:cNvSpPr>
            <a:spLocks noGrp="1"/>
          </p:cNvSpPr>
          <p:nvPr>
            <p:ph type="title"/>
          </p:nvPr>
        </p:nvSpPr>
        <p:spPr>
          <a:xfrm>
            <a:off x="457200" y="274680"/>
            <a:ext cx="8228520" cy="1141920"/>
          </a:xfrm>
          <a:prstGeom prst="rect">
            <a:avLst/>
          </a:prstGeom>
          <a:noFill/>
          <a:ln w="0">
            <a:noFill/>
          </a:ln>
        </p:spPr>
        <p:txBody>
          <a:bodyPr lIns="0" tIns="0" rIns="0" bIns="0" anchor="ctr">
            <a:noAutofit/>
          </a:bodyPr>
          <a:p>
            <a:pPr indent="0" algn="l" defTabSz="914400">
              <a:lnSpc>
                <a:spcPct val="90000"/>
              </a:lnSpc>
              <a:buNone/>
              <a:tabLst>
                <a:tab pos="0" algn="l"/>
              </a:tabLst>
            </a:pPr>
            <a:r>
              <a:rPr lang="en-SA" sz="3600" b="0" u="none" strike="noStrike">
                <a:solidFill>
                  <a:srgbClr val="1820E9"/>
                </a:solidFill>
                <a:effectLst/>
                <a:uFillTx/>
                <a:latin typeface="Arial"/>
                <a:ea typeface="DejaVu Sans"/>
              </a:rPr>
              <a:t>Current Students - Highly international </a:t>
            </a:r>
            <a:endParaRPr lang="en-US" sz="3600" b="0" u="none" strike="noStrike">
              <a:solidFill>
                <a:schemeClr val="dk1"/>
              </a:solidFill>
              <a:effectLst/>
              <a:uFillTx/>
              <a:latin typeface="Arial"/>
            </a:endParaRPr>
          </a:p>
        </p:txBody>
      </p:sp>
      <p:sp>
        <p:nvSpPr>
          <p:cNvPr id="153" name="PlaceHolder 2"/>
          <p:cNvSpPr>
            <a:spLocks noGrp="1"/>
          </p:cNvSpPr>
          <p:nvPr>
            <p:ph/>
          </p:nvPr>
        </p:nvSpPr>
        <p:spPr>
          <a:xfrm>
            <a:off x="457200" y="1905120"/>
            <a:ext cx="8228520" cy="4219920"/>
          </a:xfrm>
          <a:prstGeom prst="rect">
            <a:avLst/>
          </a:prstGeom>
          <a:noFill/>
          <a:ln w="0">
            <a:noFill/>
          </a:ln>
        </p:spPr>
        <p:txBody>
          <a:bodyPr numCol="2" spcCol="0" lIns="0" tIns="0" rIns="0" bIns="0" anchor="t">
            <a:normAutofit fontScale="85000" lnSpcReduction="9999"/>
          </a:bodyPr>
          <a:p>
            <a:pPr marL="457200" indent="-457200" algn="l" defTabSz="914400">
              <a:lnSpc>
                <a:spcPct val="90000"/>
              </a:lnSpc>
              <a:spcBef>
                <a:spcPts val="1001"/>
              </a:spcBef>
              <a:buClr>
                <a:srgbClr val="000000"/>
              </a:buClr>
              <a:buFont typeface="Arial"/>
              <a:buChar char="•"/>
            </a:pPr>
            <a:r>
              <a:rPr lang="en-US" sz="2400" b="0" u="none" strike="noStrike">
                <a:solidFill>
                  <a:schemeClr val="dk1"/>
                </a:solidFill>
                <a:effectLst/>
                <a:uFillTx/>
                <a:latin typeface="Arial"/>
                <a:ea typeface="DejaVu Sans"/>
              </a:rPr>
              <a:t>Saudi Arabia </a:t>
            </a:r>
            <a:r>
              <a:rPr lang="en-US" sz="2400" b="0" u="none" strike="noStrike">
                <a:solidFill>
                  <a:schemeClr val="dk1"/>
                </a:solidFill>
                <a:effectLst/>
                <a:uFillTx/>
                <a:latin typeface="Arial"/>
                <a:ea typeface="DejaVu Sans"/>
              </a:rPr>
              <a:t>	</a:t>
            </a:r>
            <a:endParaRPr lang="en-US" sz="2400" b="0" u="none" strike="noStrike">
              <a:solidFill>
                <a:schemeClr val="dk1"/>
              </a:solidFill>
              <a:effectLst/>
              <a:uFillTx/>
              <a:latin typeface="Arial"/>
            </a:endParaRPr>
          </a:p>
          <a:p>
            <a:pPr marL="457200" indent="-457200" algn="l" defTabSz="914400">
              <a:lnSpc>
                <a:spcPct val="90000"/>
              </a:lnSpc>
              <a:spcBef>
                <a:spcPts val="1001"/>
              </a:spcBef>
              <a:buClr>
                <a:srgbClr val="000000"/>
              </a:buClr>
              <a:buFont typeface="Arial"/>
              <a:buChar char="•"/>
            </a:pPr>
            <a:r>
              <a:rPr lang="en-US" sz="2400" b="0" u="none" strike="noStrike">
                <a:solidFill>
                  <a:schemeClr val="dk1"/>
                </a:solidFill>
                <a:effectLst/>
                <a:uFillTx/>
                <a:latin typeface="Arial"/>
                <a:ea typeface="DejaVu Sans"/>
              </a:rPr>
              <a:t>China </a:t>
            </a:r>
            <a:endParaRPr lang="en-US" sz="2400" b="0" u="none" strike="noStrike">
              <a:solidFill>
                <a:schemeClr val="dk1"/>
              </a:solidFill>
              <a:effectLst/>
              <a:uFillTx/>
              <a:latin typeface="Arial"/>
            </a:endParaRPr>
          </a:p>
          <a:p>
            <a:pPr marL="457200" indent="-457200" algn="l" defTabSz="914400">
              <a:lnSpc>
                <a:spcPct val="90000"/>
              </a:lnSpc>
              <a:spcBef>
                <a:spcPts val="1001"/>
              </a:spcBef>
              <a:buClr>
                <a:srgbClr val="000000"/>
              </a:buClr>
              <a:buFont typeface="Arial"/>
              <a:buChar char="•"/>
            </a:pPr>
            <a:r>
              <a:rPr lang="en-US" sz="2400" b="0" u="none" strike="noStrike">
                <a:solidFill>
                  <a:schemeClr val="dk1"/>
                </a:solidFill>
                <a:effectLst/>
                <a:uFillTx/>
                <a:latin typeface="Arial"/>
                <a:ea typeface="DejaVu Sans"/>
              </a:rPr>
              <a:t>Mexico</a:t>
            </a:r>
            <a:endParaRPr lang="en-US" sz="2400" b="0" u="none" strike="noStrike">
              <a:solidFill>
                <a:schemeClr val="dk1"/>
              </a:solidFill>
              <a:effectLst/>
              <a:uFillTx/>
              <a:latin typeface="Arial"/>
            </a:endParaRPr>
          </a:p>
          <a:p>
            <a:pPr marL="457200" indent="-457200" algn="l" defTabSz="914400">
              <a:lnSpc>
                <a:spcPct val="90000"/>
              </a:lnSpc>
              <a:spcBef>
                <a:spcPts val="1001"/>
              </a:spcBef>
              <a:buClr>
                <a:srgbClr val="000000"/>
              </a:buClr>
              <a:buFont typeface="Arial"/>
              <a:buChar char="•"/>
            </a:pPr>
            <a:r>
              <a:rPr lang="en-US" sz="2400" b="0" u="none" strike="noStrike">
                <a:solidFill>
                  <a:schemeClr val="dk1"/>
                </a:solidFill>
                <a:effectLst/>
                <a:uFillTx/>
                <a:latin typeface="Arial"/>
                <a:ea typeface="DejaVu Sans"/>
              </a:rPr>
              <a:t>Colombia</a:t>
            </a:r>
            <a:endParaRPr lang="en-US" sz="2400" b="0" u="none" strike="noStrike">
              <a:solidFill>
                <a:schemeClr val="dk1"/>
              </a:solidFill>
              <a:effectLst/>
              <a:uFillTx/>
              <a:latin typeface="Arial"/>
            </a:endParaRPr>
          </a:p>
          <a:p>
            <a:pPr marL="457200" indent="-457200" algn="l" defTabSz="914400">
              <a:lnSpc>
                <a:spcPct val="90000"/>
              </a:lnSpc>
              <a:spcBef>
                <a:spcPts val="1001"/>
              </a:spcBef>
              <a:buClr>
                <a:srgbClr val="000000"/>
              </a:buClr>
              <a:buFont typeface="Arial"/>
              <a:buChar char="•"/>
            </a:pPr>
            <a:r>
              <a:rPr lang="en-US" sz="2400" b="0" u="none" strike="noStrike">
                <a:solidFill>
                  <a:schemeClr val="dk1"/>
                </a:solidFill>
                <a:effectLst/>
                <a:uFillTx/>
                <a:latin typeface="Arial"/>
                <a:ea typeface="DejaVu Sans"/>
              </a:rPr>
              <a:t>Brazil </a:t>
            </a:r>
            <a:endParaRPr lang="en-US" sz="2400" b="0" u="none" strike="noStrike">
              <a:solidFill>
                <a:schemeClr val="dk1"/>
              </a:solidFill>
              <a:effectLst/>
              <a:uFillTx/>
              <a:latin typeface="Arial"/>
            </a:endParaRPr>
          </a:p>
          <a:p>
            <a:pPr marL="457200" indent="-457200" algn="l" defTabSz="914400">
              <a:lnSpc>
                <a:spcPct val="90000"/>
              </a:lnSpc>
              <a:spcBef>
                <a:spcPts val="1001"/>
              </a:spcBef>
              <a:buClr>
                <a:srgbClr val="000000"/>
              </a:buClr>
              <a:buFont typeface="Arial"/>
              <a:buChar char="•"/>
            </a:pPr>
            <a:r>
              <a:rPr lang="en-US" sz="2400" b="0" u="none" strike="noStrike">
                <a:solidFill>
                  <a:schemeClr val="dk1"/>
                </a:solidFill>
                <a:effectLst/>
                <a:uFillTx/>
                <a:latin typeface="Arial"/>
                <a:ea typeface="DejaVu Sans"/>
              </a:rPr>
              <a:t>France</a:t>
            </a:r>
            <a:endParaRPr lang="en-US" sz="2400" b="0" u="none" strike="noStrike">
              <a:solidFill>
                <a:schemeClr val="dk1"/>
              </a:solidFill>
              <a:effectLst/>
              <a:uFillTx/>
              <a:latin typeface="Arial"/>
            </a:endParaRPr>
          </a:p>
          <a:p>
            <a:pPr marL="457200" indent="-457200" algn="l" defTabSz="914400">
              <a:lnSpc>
                <a:spcPct val="90000"/>
              </a:lnSpc>
              <a:spcBef>
                <a:spcPts val="1001"/>
              </a:spcBef>
              <a:buClr>
                <a:srgbClr val="000000"/>
              </a:buClr>
              <a:buFont typeface="Arial"/>
              <a:buChar char="•"/>
            </a:pPr>
            <a:r>
              <a:rPr lang="en-US" sz="2400" b="0" u="none" strike="noStrike">
                <a:solidFill>
                  <a:schemeClr val="dk1"/>
                </a:solidFill>
                <a:effectLst/>
                <a:uFillTx/>
                <a:latin typeface="Arial"/>
                <a:ea typeface="DejaVu Sans"/>
              </a:rPr>
              <a:t>Italy</a:t>
            </a:r>
            <a:endParaRPr lang="en-US" sz="2400" b="0" u="none" strike="noStrike">
              <a:solidFill>
                <a:schemeClr val="dk1"/>
              </a:solidFill>
              <a:effectLst/>
              <a:uFillTx/>
              <a:latin typeface="Arial"/>
            </a:endParaRPr>
          </a:p>
          <a:p>
            <a:pPr marL="457200" indent="-457200" algn="l" defTabSz="914400">
              <a:lnSpc>
                <a:spcPct val="90000"/>
              </a:lnSpc>
              <a:spcBef>
                <a:spcPts val="1001"/>
              </a:spcBef>
              <a:buClr>
                <a:srgbClr val="000000"/>
              </a:buClr>
              <a:buFont typeface="Arial"/>
              <a:buChar char="•"/>
            </a:pPr>
            <a:r>
              <a:rPr lang="en-US" sz="2400" b="0" u="none" strike="noStrike">
                <a:solidFill>
                  <a:schemeClr val="dk1"/>
                </a:solidFill>
                <a:effectLst/>
                <a:uFillTx/>
                <a:latin typeface="Arial"/>
                <a:ea typeface="DejaVu Sans"/>
              </a:rPr>
              <a:t>Greece</a:t>
            </a:r>
            <a:endParaRPr lang="en-US" sz="2400" b="0" u="none" strike="noStrike">
              <a:solidFill>
                <a:schemeClr val="dk1"/>
              </a:solidFill>
              <a:effectLst/>
              <a:uFillTx/>
              <a:latin typeface="Arial"/>
            </a:endParaRPr>
          </a:p>
          <a:p>
            <a:pPr marL="457200" indent="-457200" algn="l" defTabSz="914400">
              <a:lnSpc>
                <a:spcPct val="90000"/>
              </a:lnSpc>
              <a:spcBef>
                <a:spcPts val="1001"/>
              </a:spcBef>
              <a:buClr>
                <a:srgbClr val="000000"/>
              </a:buClr>
              <a:buFont typeface="Arial"/>
              <a:buChar char="•"/>
            </a:pPr>
            <a:r>
              <a:rPr lang="en-US" sz="2400" b="0" u="none" strike="noStrike">
                <a:solidFill>
                  <a:schemeClr val="dk1"/>
                </a:solidFill>
                <a:effectLst/>
                <a:uFillTx/>
                <a:latin typeface="Arial"/>
                <a:ea typeface="DejaVu Sans"/>
              </a:rPr>
              <a:t>Portugal</a:t>
            </a:r>
            <a:endParaRPr lang="en-US" sz="2400" b="0" u="none" strike="noStrike">
              <a:solidFill>
                <a:schemeClr val="dk1"/>
              </a:solidFill>
              <a:effectLst/>
              <a:uFillTx/>
              <a:latin typeface="Arial"/>
            </a:endParaRPr>
          </a:p>
          <a:p>
            <a:pPr indent="0" algn="l" defTabSz="914400">
              <a:lnSpc>
                <a:spcPct val="90000"/>
              </a:lnSpc>
              <a:spcBef>
                <a:spcPts val="1001"/>
              </a:spcBef>
              <a:buNone/>
              <a:tabLst>
                <a:tab pos="0" algn="l"/>
              </a:tabLst>
            </a:pPr>
            <a:endParaRPr lang="en-US" sz="2400" b="0" u="none" strike="noStrike">
              <a:solidFill>
                <a:schemeClr val="dk1"/>
              </a:solidFill>
              <a:effectLst/>
              <a:uFillTx/>
              <a:latin typeface="Arial"/>
            </a:endParaRPr>
          </a:p>
          <a:p>
            <a:pPr indent="0" algn="l" defTabSz="914400">
              <a:lnSpc>
                <a:spcPct val="90000"/>
              </a:lnSpc>
              <a:spcBef>
                <a:spcPts val="1001"/>
              </a:spcBef>
              <a:buNone/>
              <a:tabLst>
                <a:tab pos="0" algn="l"/>
              </a:tabLst>
            </a:pPr>
            <a:endParaRPr lang="en-US" sz="2400" b="0" u="none" strike="noStrike">
              <a:solidFill>
                <a:schemeClr val="dk1"/>
              </a:solidFill>
              <a:effectLst/>
              <a:uFillTx/>
              <a:latin typeface="Arial"/>
            </a:endParaRPr>
          </a:p>
          <a:p>
            <a:pPr indent="0" algn="l" defTabSz="914400">
              <a:lnSpc>
                <a:spcPct val="90000"/>
              </a:lnSpc>
              <a:spcBef>
                <a:spcPts val="1001"/>
              </a:spcBef>
              <a:buNone/>
              <a:tabLst>
                <a:tab pos="0" algn="l"/>
              </a:tabLst>
            </a:pPr>
            <a:endParaRPr lang="en-US" sz="2400" b="0" u="none" strike="noStrike">
              <a:solidFill>
                <a:schemeClr val="dk1"/>
              </a:solidFill>
              <a:effectLst/>
              <a:uFillTx/>
              <a:latin typeface="Arial"/>
            </a:endParaRPr>
          </a:p>
          <a:p>
            <a:pPr indent="0" algn="l" defTabSz="914400">
              <a:lnSpc>
                <a:spcPct val="90000"/>
              </a:lnSpc>
              <a:spcBef>
                <a:spcPts val="1001"/>
              </a:spcBef>
              <a:buNone/>
              <a:tabLst>
                <a:tab pos="0" algn="l"/>
              </a:tabLst>
            </a:pPr>
            <a:endParaRPr lang="en-US" sz="2400" b="0" u="none" strike="noStrike">
              <a:solidFill>
                <a:schemeClr val="dk1"/>
              </a:solidFill>
              <a:effectLst/>
              <a:uFillTx/>
              <a:latin typeface="Arial"/>
            </a:endParaRPr>
          </a:p>
          <a:p>
            <a:pPr marL="457200" indent="-457200" algn="l" defTabSz="914400">
              <a:lnSpc>
                <a:spcPct val="90000"/>
              </a:lnSpc>
              <a:spcBef>
                <a:spcPts val="1001"/>
              </a:spcBef>
              <a:buClr>
                <a:srgbClr val="000000"/>
              </a:buClr>
              <a:buFont typeface="Arial"/>
              <a:buChar char="•"/>
              <a:tabLst>
                <a:tab pos="0" algn="l"/>
              </a:tabLst>
            </a:pPr>
            <a:r>
              <a:rPr lang="en-US" sz="2400" b="0" u="none" strike="noStrike">
                <a:solidFill>
                  <a:schemeClr val="dk1"/>
                </a:solidFill>
                <a:effectLst/>
                <a:uFillTx/>
                <a:latin typeface="Arial"/>
                <a:ea typeface="DejaVu Sans"/>
              </a:rPr>
              <a:t>Philippines</a:t>
            </a:r>
            <a:endParaRPr lang="en-US" sz="2400" b="0" u="none" strike="noStrike">
              <a:solidFill>
                <a:schemeClr val="dk1"/>
              </a:solidFill>
              <a:effectLst/>
              <a:uFillTx/>
              <a:latin typeface="Arial"/>
            </a:endParaRPr>
          </a:p>
          <a:p>
            <a:pPr marL="457200" indent="-457200" algn="l" defTabSz="914400">
              <a:lnSpc>
                <a:spcPct val="90000"/>
              </a:lnSpc>
              <a:spcBef>
                <a:spcPts val="1001"/>
              </a:spcBef>
              <a:buClr>
                <a:srgbClr val="000000"/>
              </a:buClr>
              <a:buFont typeface="Arial"/>
              <a:buChar char="•"/>
              <a:tabLst>
                <a:tab pos="0" algn="l"/>
              </a:tabLst>
            </a:pPr>
            <a:r>
              <a:rPr lang="en-US" sz="2400" b="0" u="none" strike="noStrike">
                <a:solidFill>
                  <a:schemeClr val="dk1"/>
                </a:solidFill>
                <a:effectLst/>
                <a:uFillTx/>
                <a:latin typeface="Arial"/>
                <a:ea typeface="DejaVu Sans"/>
              </a:rPr>
              <a:t>Kazakhstan</a:t>
            </a:r>
            <a:endParaRPr lang="en-US" sz="2400" b="0" u="none" strike="noStrike">
              <a:solidFill>
                <a:schemeClr val="dk1"/>
              </a:solidFill>
              <a:effectLst/>
              <a:uFillTx/>
              <a:latin typeface="Arial"/>
            </a:endParaRPr>
          </a:p>
          <a:p>
            <a:pPr marL="457200" indent="-457200" algn="l" defTabSz="914400">
              <a:lnSpc>
                <a:spcPct val="90000"/>
              </a:lnSpc>
              <a:spcBef>
                <a:spcPts val="1001"/>
              </a:spcBef>
              <a:buClr>
                <a:srgbClr val="000000"/>
              </a:buClr>
              <a:buFont typeface="Arial"/>
              <a:buChar char="•"/>
              <a:tabLst>
                <a:tab pos="0" algn="l"/>
              </a:tabLst>
            </a:pPr>
            <a:r>
              <a:rPr lang="en-US" sz="2400" b="0" u="none" strike="noStrike">
                <a:solidFill>
                  <a:schemeClr val="dk1"/>
                </a:solidFill>
                <a:effectLst/>
                <a:uFillTx/>
                <a:latin typeface="Arial"/>
                <a:ea typeface="DejaVu Sans"/>
              </a:rPr>
              <a:t>Poland</a:t>
            </a:r>
            <a:endParaRPr lang="en-US" sz="2400" b="0" u="none" strike="noStrike">
              <a:solidFill>
                <a:schemeClr val="dk1"/>
              </a:solidFill>
              <a:effectLst/>
              <a:uFillTx/>
              <a:latin typeface="Arial"/>
            </a:endParaRPr>
          </a:p>
          <a:p>
            <a:pPr marL="457200" indent="-457200" algn="l" defTabSz="914400">
              <a:lnSpc>
                <a:spcPct val="90000"/>
              </a:lnSpc>
              <a:spcBef>
                <a:spcPts val="1001"/>
              </a:spcBef>
              <a:buClr>
                <a:srgbClr val="000000"/>
              </a:buClr>
              <a:buFont typeface="Arial"/>
              <a:buChar char="•"/>
              <a:tabLst>
                <a:tab pos="0" algn="l"/>
              </a:tabLst>
            </a:pPr>
            <a:r>
              <a:rPr lang="en-US" sz="2400" b="0" u="none" strike="noStrike">
                <a:solidFill>
                  <a:schemeClr val="dk1"/>
                </a:solidFill>
                <a:effectLst/>
                <a:uFillTx/>
                <a:latin typeface="Arial"/>
                <a:ea typeface="DejaVu Sans"/>
              </a:rPr>
              <a:t>Morocco</a:t>
            </a:r>
            <a:endParaRPr lang="en-US" sz="2400" b="0" u="none" strike="noStrike">
              <a:solidFill>
                <a:schemeClr val="dk1"/>
              </a:solidFill>
              <a:effectLst/>
              <a:uFillTx/>
              <a:latin typeface="Arial"/>
            </a:endParaRPr>
          </a:p>
          <a:p>
            <a:pPr marL="457200" indent="-457200" algn="l" defTabSz="914400">
              <a:lnSpc>
                <a:spcPct val="90000"/>
              </a:lnSpc>
              <a:spcBef>
                <a:spcPts val="1001"/>
              </a:spcBef>
              <a:buClr>
                <a:srgbClr val="000000"/>
              </a:buClr>
              <a:buFont typeface="Arial"/>
              <a:buChar char="•"/>
              <a:tabLst>
                <a:tab pos="0" algn="l"/>
              </a:tabLst>
            </a:pPr>
            <a:r>
              <a:rPr lang="en-US" sz="2400" b="0" u="none" strike="noStrike">
                <a:solidFill>
                  <a:schemeClr val="dk1"/>
                </a:solidFill>
                <a:effectLst/>
                <a:uFillTx/>
                <a:latin typeface="Arial"/>
                <a:ea typeface="DejaVu Sans"/>
              </a:rPr>
              <a:t>Russia</a:t>
            </a:r>
            <a:endParaRPr lang="en-US" sz="2400" b="0" u="none" strike="noStrike">
              <a:solidFill>
                <a:schemeClr val="dk1"/>
              </a:solidFill>
              <a:effectLst/>
              <a:uFillTx/>
              <a:latin typeface="Arial"/>
            </a:endParaRPr>
          </a:p>
          <a:p>
            <a:pPr marL="457200" indent="-457200" algn="l" defTabSz="914400">
              <a:lnSpc>
                <a:spcPct val="90000"/>
              </a:lnSpc>
              <a:spcBef>
                <a:spcPts val="1001"/>
              </a:spcBef>
              <a:buClr>
                <a:srgbClr val="000000"/>
              </a:buClr>
              <a:buFont typeface="Arial"/>
              <a:buChar char="•"/>
              <a:tabLst>
                <a:tab pos="0" algn="l"/>
              </a:tabLst>
            </a:pPr>
            <a:r>
              <a:rPr lang="en-US" sz="2400" b="0" u="none" strike="noStrike">
                <a:solidFill>
                  <a:schemeClr val="dk1"/>
                </a:solidFill>
                <a:effectLst/>
                <a:uFillTx/>
                <a:latin typeface="Arial"/>
                <a:ea typeface="DejaVu Sans"/>
              </a:rPr>
              <a:t>Tunisia</a:t>
            </a:r>
            <a:endParaRPr lang="en-US" sz="2400" b="0" u="none" strike="noStrike">
              <a:solidFill>
                <a:schemeClr val="dk1"/>
              </a:solidFill>
              <a:effectLst/>
              <a:uFillTx/>
              <a:latin typeface="Arial"/>
            </a:endParaRPr>
          </a:p>
          <a:p>
            <a:pPr marL="457200" indent="-457200" algn="l" defTabSz="914400">
              <a:lnSpc>
                <a:spcPct val="90000"/>
              </a:lnSpc>
              <a:spcBef>
                <a:spcPts val="1001"/>
              </a:spcBef>
              <a:buClr>
                <a:srgbClr val="000000"/>
              </a:buClr>
              <a:buFont typeface="Arial"/>
              <a:buChar char="•"/>
              <a:tabLst>
                <a:tab pos="0" algn="l"/>
              </a:tabLst>
            </a:pPr>
            <a:r>
              <a:rPr lang="en-US" sz="2400" b="0" u="none" strike="noStrike">
                <a:solidFill>
                  <a:schemeClr val="dk1"/>
                </a:solidFill>
                <a:effectLst/>
                <a:uFillTx/>
                <a:latin typeface="Arial"/>
                <a:ea typeface="DejaVu Sans"/>
              </a:rPr>
              <a:t>India</a:t>
            </a:r>
            <a:endParaRPr lang="en-US" sz="2400" b="0" u="none" strike="noStrike">
              <a:solidFill>
                <a:schemeClr val="dk1"/>
              </a:solidFill>
              <a:effectLst/>
              <a:uFillTx/>
              <a:latin typeface="Arial"/>
            </a:endParaRPr>
          </a:p>
          <a:p>
            <a:pPr marL="457200" indent="-457200" algn="l" defTabSz="914400">
              <a:lnSpc>
                <a:spcPct val="90000"/>
              </a:lnSpc>
              <a:spcBef>
                <a:spcPts val="1001"/>
              </a:spcBef>
              <a:buClr>
                <a:srgbClr val="000000"/>
              </a:buClr>
              <a:buFont typeface="Arial"/>
              <a:buChar char="•"/>
              <a:tabLst>
                <a:tab pos="0" algn="l"/>
              </a:tabLst>
            </a:pPr>
            <a:r>
              <a:rPr lang="en-US" sz="2400" b="0" u="none" strike="noStrike">
                <a:solidFill>
                  <a:schemeClr val="dk1"/>
                </a:solidFill>
                <a:effectLst/>
                <a:uFillTx/>
                <a:latin typeface="Arial"/>
                <a:ea typeface="DejaVu Sans"/>
              </a:rPr>
              <a:t>Benin</a:t>
            </a:r>
            <a:endParaRPr lang="en-US" sz="2400" b="0" u="none" strike="noStrike">
              <a:solidFill>
                <a:schemeClr val="dk1"/>
              </a:solidFill>
              <a:effectLst/>
              <a:uFillTx/>
              <a:latin typeface="Arial"/>
            </a:endParaRPr>
          </a:p>
          <a:p>
            <a:pPr marL="457200" indent="-457200" algn="l" defTabSz="914400">
              <a:lnSpc>
                <a:spcPct val="90000"/>
              </a:lnSpc>
              <a:spcBef>
                <a:spcPts val="1001"/>
              </a:spcBef>
              <a:buClr>
                <a:srgbClr val="000000"/>
              </a:buClr>
              <a:buFont typeface="Arial"/>
              <a:buChar char="•"/>
              <a:tabLst>
                <a:tab pos="0" algn="l"/>
              </a:tabLst>
            </a:pPr>
            <a:r>
              <a:rPr lang="en-US" sz="2400" b="0" u="none" strike="noStrike">
                <a:solidFill>
                  <a:schemeClr val="dk1"/>
                </a:solidFill>
                <a:effectLst/>
                <a:uFillTx/>
                <a:latin typeface="Arial"/>
                <a:ea typeface="DejaVu Sans"/>
              </a:rPr>
              <a:t>…</a:t>
            </a:r>
            <a:r>
              <a:rPr lang="en-US" sz="2400" b="0" u="none" strike="noStrike">
                <a:solidFill>
                  <a:schemeClr val="dk1"/>
                </a:solidFill>
                <a:effectLst/>
                <a:uFillTx/>
                <a:latin typeface="Arial"/>
                <a:ea typeface="DejaVu Sans"/>
              </a:rPr>
              <a:t>	</a:t>
            </a:r>
            <a:endParaRPr lang="en-US" sz="2400" b="0" u="none" strike="noStrike">
              <a:solidFill>
                <a:schemeClr val="dk1"/>
              </a:solidFill>
              <a:effectLst/>
              <a:uFillTx/>
              <a:latin typeface="Arial"/>
            </a:endParaRPr>
          </a:p>
          <a:p>
            <a:pPr indent="0" algn="l" defTabSz="914400">
              <a:lnSpc>
                <a:spcPct val="90000"/>
              </a:lnSpc>
              <a:spcBef>
                <a:spcPts val="1001"/>
              </a:spcBef>
              <a:buNone/>
              <a:tabLst>
                <a:tab pos="0" algn="l"/>
              </a:tabLst>
            </a:pPr>
            <a:endParaRPr lang="en-US" sz="2400" b="0" u="none" strike="noStrike">
              <a:solidFill>
                <a:schemeClr val="dk1"/>
              </a:solidFill>
              <a:effectLst/>
              <a:uFillTx/>
              <a:latin typeface="Arial"/>
            </a:endParaRPr>
          </a:p>
          <a:p>
            <a:pPr indent="0" algn="l" defTabSz="914400">
              <a:lnSpc>
                <a:spcPct val="90000"/>
              </a:lnSpc>
              <a:spcBef>
                <a:spcPts val="1001"/>
              </a:spcBef>
              <a:buNone/>
              <a:tabLst>
                <a:tab pos="0" algn="l"/>
              </a:tabLst>
            </a:pPr>
            <a:endParaRPr lang="en-US" sz="2400" b="0" u="none" strike="noStrike">
              <a:solidFill>
                <a:schemeClr val="dk1"/>
              </a:solidFill>
              <a:effectLst/>
              <a:uFillTx/>
              <a:latin typeface="Arial"/>
            </a:endParaRPr>
          </a:p>
          <a:p>
            <a:pPr indent="0" algn="l" defTabSz="914400">
              <a:lnSpc>
                <a:spcPct val="90000"/>
              </a:lnSpc>
              <a:spcBef>
                <a:spcPts val="1001"/>
              </a:spcBef>
              <a:buNone/>
              <a:tabLst>
                <a:tab pos="0" algn="l"/>
              </a:tabLst>
            </a:pPr>
            <a:endParaRPr lang="en-US" sz="1800" b="0" u="none" strike="noStrike">
              <a:solidFill>
                <a:schemeClr val="dk1"/>
              </a:solidFill>
              <a:effectLst/>
              <a:uFillTx/>
              <a:latin typeface="Arial"/>
            </a:endParaRPr>
          </a:p>
          <a:p>
            <a:pPr indent="0" algn="l" defTabSz="914400">
              <a:lnSpc>
                <a:spcPct val="90000"/>
              </a:lnSpc>
              <a:spcBef>
                <a:spcPts val="1001"/>
              </a:spcBef>
              <a:buNone/>
              <a:tabLst>
                <a:tab pos="0" algn="l"/>
              </a:tabLst>
            </a:pPr>
            <a:endParaRPr lang="en-US" sz="4000" b="0" u="none" strike="noStrike">
              <a:solidFill>
                <a:schemeClr val="dk1"/>
              </a:solidFill>
              <a:effectLst/>
              <a:uFillTx/>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PlaceHolder 1"/>
          <p:cNvSpPr>
            <a:spLocks noGrp="1"/>
          </p:cNvSpPr>
          <p:nvPr>
            <p:ph type="title"/>
          </p:nvPr>
        </p:nvSpPr>
        <p:spPr>
          <a:xfrm>
            <a:off x="457200" y="346680"/>
            <a:ext cx="8228520" cy="1141920"/>
          </a:xfrm>
          <a:prstGeom prst="rect">
            <a:avLst/>
          </a:prstGeom>
          <a:noFill/>
          <a:ln w="0">
            <a:noFill/>
          </a:ln>
        </p:spPr>
        <p:txBody>
          <a:bodyPr lIns="0" tIns="0" rIns="0" bIns="0" anchor="ctr">
            <a:noAutofit/>
          </a:bodyPr>
          <a:p>
            <a:pPr indent="0" algn="l" defTabSz="914400">
              <a:lnSpc>
                <a:spcPct val="90000"/>
              </a:lnSpc>
              <a:buNone/>
              <a:tabLst>
                <a:tab pos="0" algn="l"/>
              </a:tabLst>
            </a:pPr>
            <a:r>
              <a:rPr lang="en-SA" sz="4000" b="0" u="none" strike="noStrike">
                <a:solidFill>
                  <a:srgbClr val="1820E9"/>
                </a:solidFill>
                <a:effectLst/>
                <a:uFillTx/>
                <a:latin typeface="Arial"/>
                <a:ea typeface="DejaVu Sans"/>
              </a:rPr>
              <a:t>Courses this semester </a:t>
            </a:r>
            <a:r>
              <a:rPr lang="en-SA" sz="2000" b="0" u="none" strike="noStrike">
                <a:solidFill>
                  <a:srgbClr val="1820E9"/>
                </a:solidFill>
                <a:effectLst/>
                <a:uFillTx/>
                <a:latin typeface="Arial"/>
                <a:ea typeface="DejaVu Sans"/>
              </a:rPr>
              <a:t>(+grad.seminar)</a:t>
            </a:r>
            <a:r>
              <a:rPr lang="en-SA" sz="2000" b="0" u="none" strike="noStrike">
                <a:solidFill>
                  <a:srgbClr val="1820E9"/>
                </a:solidFill>
                <a:effectLst/>
                <a:uFillTx/>
                <a:latin typeface="Arial"/>
                <a:ea typeface="DejaVu Sans"/>
              </a:rPr>
              <a:t>	</a:t>
            </a:r>
            <a:endParaRPr lang="en-US" sz="2000" b="0" u="none" strike="noStrike">
              <a:solidFill>
                <a:schemeClr val="dk1"/>
              </a:solidFill>
              <a:effectLst/>
              <a:uFillTx/>
              <a:latin typeface="Arial"/>
            </a:endParaRPr>
          </a:p>
        </p:txBody>
      </p:sp>
      <p:sp>
        <p:nvSpPr>
          <p:cNvPr id="155" name="TextBox 11"/>
          <p:cNvSpPr/>
          <p:nvPr/>
        </p:nvSpPr>
        <p:spPr>
          <a:xfrm>
            <a:off x="457200" y="1549440"/>
            <a:ext cx="8228520" cy="4800960"/>
          </a:xfrm>
          <a:prstGeom prst="rect">
            <a:avLst/>
          </a:prstGeom>
          <a:noFill/>
          <a:ln w="0">
            <a:noFill/>
          </a:ln>
        </p:spPr>
        <p:style>
          <a:lnRef idx="0"/>
          <a:fillRef idx="0"/>
          <a:effectRef idx="0"/>
          <a:fontRef idx="minor"/>
        </p:style>
        <p:txBody>
          <a:bodyPr lIns="90000" tIns="45000" rIns="90000" bIns="45000" anchor="t">
            <a:spAutoFit/>
          </a:bodyPr>
          <a:p>
            <a:pPr defTabSz="914400">
              <a:lnSpc>
                <a:spcPct val="100000"/>
              </a:lnSpc>
              <a:spcBef>
                <a:spcPts val="601"/>
              </a:spcBef>
              <a:spcAft>
                <a:spcPts val="601"/>
              </a:spcAft>
            </a:pPr>
            <a:r>
              <a:rPr lang="en-SA" sz="1800" b="1" u="none" strike="noStrike">
                <a:solidFill>
                  <a:srgbClr val="1820E9"/>
                </a:solidFill>
                <a:effectLst/>
                <a:uFillTx/>
                <a:latin typeface="Arial"/>
                <a:ea typeface="DejaVu Sans"/>
              </a:rPr>
              <a:t>MSc</a:t>
            </a:r>
            <a:endParaRPr lang="en-GB" sz="1800" b="0" u="none" strike="noStrike">
              <a:solidFill>
                <a:srgbClr val="000000"/>
              </a:solidFill>
              <a:effectLst/>
              <a:uFillTx/>
              <a:latin typeface="Arial"/>
            </a:endParaRPr>
          </a:p>
          <a:p>
            <a:pPr marL="358920" lvl="1" indent="-282600" defTabSz="914400">
              <a:lnSpc>
                <a:spcPct val="100000"/>
              </a:lnSpc>
              <a:spcBef>
                <a:spcPts val="601"/>
              </a:spcBef>
              <a:spcAft>
                <a:spcPts val="601"/>
              </a:spcAft>
              <a:buClr>
                <a:srgbClr val="000000"/>
              </a:buClr>
              <a:buFont typeface="Arial"/>
              <a:buChar char="•"/>
            </a:pPr>
            <a:r>
              <a:rPr lang="en-SA" sz="1800" b="0" u="none" strike="noStrike">
                <a:solidFill>
                  <a:schemeClr val="dk1"/>
                </a:solidFill>
                <a:effectLst/>
                <a:uFillTx/>
                <a:latin typeface="Arial"/>
                <a:ea typeface="DejaVu Sans"/>
              </a:rPr>
              <a:t>STAT 220: Probability and Statistics</a:t>
            </a:r>
            <a:endParaRPr lang="en-GB" sz="1800" b="0" u="none" strike="noStrike">
              <a:solidFill>
                <a:srgbClr val="000000"/>
              </a:solidFill>
              <a:effectLst/>
              <a:uFillTx/>
              <a:latin typeface="Arial"/>
            </a:endParaRPr>
          </a:p>
          <a:p>
            <a:pPr marL="358920" lvl="1" indent="-282600" defTabSz="914400">
              <a:lnSpc>
                <a:spcPct val="100000"/>
              </a:lnSpc>
              <a:spcBef>
                <a:spcPts val="601"/>
              </a:spcBef>
              <a:spcAft>
                <a:spcPts val="601"/>
              </a:spcAft>
              <a:buClr>
                <a:srgbClr val="000000"/>
              </a:buClr>
              <a:buFont typeface="Arial"/>
              <a:buChar char="•"/>
            </a:pPr>
            <a:r>
              <a:rPr lang="en-SA" sz="1800" b="0" u="none" strike="noStrike">
                <a:solidFill>
                  <a:schemeClr val="dk1"/>
                </a:solidFill>
                <a:effectLst/>
                <a:uFillTx/>
                <a:latin typeface="Arial"/>
                <a:ea typeface="DejaVu Sans"/>
              </a:rPr>
              <a:t>STAT 230: Linear Models</a:t>
            </a:r>
            <a:endParaRPr lang="en-GB" sz="1800" b="0" u="none" strike="noStrike">
              <a:solidFill>
                <a:srgbClr val="000000"/>
              </a:solidFill>
              <a:effectLst/>
              <a:uFillTx/>
              <a:latin typeface="Arial"/>
            </a:endParaRPr>
          </a:p>
          <a:p>
            <a:pPr marL="358920" lvl="1" indent="-282600" defTabSz="914400">
              <a:lnSpc>
                <a:spcPct val="100000"/>
              </a:lnSpc>
              <a:spcBef>
                <a:spcPts val="601"/>
              </a:spcBef>
              <a:spcAft>
                <a:spcPts val="601"/>
              </a:spcAft>
              <a:buClr>
                <a:srgbClr val="000000"/>
              </a:buClr>
              <a:buFont typeface="Arial"/>
              <a:buChar char="•"/>
            </a:pPr>
            <a:r>
              <a:rPr lang="en-SA" sz="1800" b="0" u="none" strike="noStrike">
                <a:solidFill>
                  <a:schemeClr val="dk1"/>
                </a:solidFill>
                <a:effectLst/>
                <a:uFillTx/>
                <a:latin typeface="Arial"/>
                <a:ea typeface="DejaVu Sans"/>
              </a:rPr>
              <a:t>AMCS 241: Stochastic Processes</a:t>
            </a:r>
            <a:endParaRPr lang="en-GB" sz="1800" b="0" u="none" strike="noStrike">
              <a:solidFill>
                <a:srgbClr val="000000"/>
              </a:solidFill>
              <a:effectLst/>
              <a:uFillTx/>
              <a:latin typeface="Arial"/>
            </a:endParaRPr>
          </a:p>
          <a:p>
            <a:pPr marL="358920" lvl="1" indent="-282600" defTabSz="914400">
              <a:lnSpc>
                <a:spcPct val="100000"/>
              </a:lnSpc>
              <a:spcBef>
                <a:spcPts val="601"/>
              </a:spcBef>
              <a:spcAft>
                <a:spcPts val="601"/>
              </a:spcAft>
              <a:buClr>
                <a:srgbClr val="000000"/>
              </a:buClr>
              <a:buFont typeface="Arial"/>
              <a:buChar char="•"/>
            </a:pPr>
            <a:r>
              <a:rPr lang="en-SA" sz="1800" b="0" u="none" strike="noStrike">
                <a:solidFill>
                  <a:schemeClr val="dk1"/>
                </a:solidFill>
                <a:effectLst/>
                <a:uFillTx/>
                <a:latin typeface="Arial"/>
                <a:ea typeface="DejaVu Sans"/>
              </a:rPr>
              <a:t>One more: STAT 215 Applied Statistics with R, or `English’ if you have to</a:t>
            </a:r>
            <a:endParaRPr lang="en-GB" sz="1800" b="0" u="none" strike="noStrike">
              <a:solidFill>
                <a:srgbClr val="000000"/>
              </a:solidFill>
              <a:effectLst/>
              <a:uFillTx/>
              <a:latin typeface="Arial"/>
            </a:endParaRPr>
          </a:p>
          <a:p>
            <a:pPr defTabSz="914400">
              <a:lnSpc>
                <a:spcPct val="100000"/>
              </a:lnSpc>
              <a:spcBef>
                <a:spcPts val="601"/>
              </a:spcBef>
              <a:spcAft>
                <a:spcPts val="601"/>
              </a:spcAft>
            </a:pPr>
            <a:r>
              <a:rPr lang="en-SA" sz="1800" b="1" u="none" strike="noStrike">
                <a:solidFill>
                  <a:srgbClr val="1820E9"/>
                </a:solidFill>
                <a:effectLst/>
                <a:uFillTx/>
                <a:latin typeface="Arial"/>
                <a:ea typeface="DejaVu Sans"/>
              </a:rPr>
              <a:t>PhD</a:t>
            </a:r>
            <a:endParaRPr lang="en-GB" sz="1800" b="0" u="none" strike="noStrike">
              <a:solidFill>
                <a:srgbClr val="000000"/>
              </a:solidFill>
              <a:effectLst/>
              <a:uFillTx/>
              <a:latin typeface="Arial"/>
            </a:endParaRPr>
          </a:p>
          <a:p>
            <a:pPr marL="358920" lvl="1" indent="-282600" defTabSz="914400">
              <a:lnSpc>
                <a:spcPct val="100000"/>
              </a:lnSpc>
              <a:spcBef>
                <a:spcPts val="601"/>
              </a:spcBef>
              <a:spcAft>
                <a:spcPts val="601"/>
              </a:spcAft>
              <a:buClr>
                <a:srgbClr val="000000"/>
              </a:buClr>
              <a:buFont typeface="Arial"/>
              <a:buChar char="•"/>
            </a:pPr>
            <a:r>
              <a:rPr lang="en-SA" sz="1800" b="0" u="none" strike="noStrike">
                <a:solidFill>
                  <a:schemeClr val="dk1"/>
                </a:solidFill>
                <a:effectLst/>
                <a:uFillTx/>
                <a:latin typeface="Arial"/>
                <a:ea typeface="DejaVu Sans"/>
              </a:rPr>
              <a:t>STAT 220: Probability and Statistics (*)</a:t>
            </a:r>
            <a:endParaRPr lang="en-GB" sz="1800" b="0" u="none" strike="noStrike">
              <a:solidFill>
                <a:srgbClr val="000000"/>
              </a:solidFill>
              <a:effectLst/>
              <a:uFillTx/>
              <a:latin typeface="Arial"/>
            </a:endParaRPr>
          </a:p>
          <a:p>
            <a:pPr marL="358920" lvl="1" indent="-282600" defTabSz="914400">
              <a:lnSpc>
                <a:spcPct val="100000"/>
              </a:lnSpc>
              <a:spcBef>
                <a:spcPts val="601"/>
              </a:spcBef>
              <a:spcAft>
                <a:spcPts val="601"/>
              </a:spcAft>
              <a:buClr>
                <a:srgbClr val="000000"/>
              </a:buClr>
              <a:buFont typeface="Arial"/>
              <a:buChar char="•"/>
            </a:pPr>
            <a:r>
              <a:rPr lang="en-SA" sz="1800" b="0" u="none" strike="noStrike">
                <a:solidFill>
                  <a:schemeClr val="dk1"/>
                </a:solidFill>
                <a:effectLst/>
                <a:uFillTx/>
                <a:latin typeface="Arial"/>
                <a:ea typeface="DejaVu Sans"/>
              </a:rPr>
              <a:t>STAT 230: Linear Models (*)</a:t>
            </a:r>
            <a:endParaRPr lang="en-GB" sz="1800" b="0" u="none" strike="noStrike">
              <a:solidFill>
                <a:srgbClr val="000000"/>
              </a:solidFill>
              <a:effectLst/>
              <a:uFillTx/>
              <a:latin typeface="Arial"/>
            </a:endParaRPr>
          </a:p>
          <a:p>
            <a:pPr marL="358920" lvl="1" indent="-282600" defTabSz="914400">
              <a:lnSpc>
                <a:spcPct val="100000"/>
              </a:lnSpc>
              <a:spcBef>
                <a:spcPts val="601"/>
              </a:spcBef>
              <a:spcAft>
                <a:spcPts val="601"/>
              </a:spcAft>
              <a:buClr>
                <a:srgbClr val="000000"/>
              </a:buClr>
              <a:buFont typeface="Arial"/>
              <a:buChar char="•"/>
            </a:pPr>
            <a:r>
              <a:rPr lang="en-SA" sz="1800" b="0" u="none" strike="noStrike">
                <a:solidFill>
                  <a:schemeClr val="dk1"/>
                </a:solidFill>
                <a:effectLst/>
                <a:uFillTx/>
                <a:latin typeface="Arial"/>
                <a:ea typeface="DejaVu Sans"/>
              </a:rPr>
              <a:t>STAT 250: Stochastic Processes (*)</a:t>
            </a:r>
            <a:endParaRPr lang="en-GB" sz="1800" b="0" u="none" strike="noStrike">
              <a:solidFill>
                <a:srgbClr val="000000"/>
              </a:solidFill>
              <a:effectLst/>
              <a:uFillTx/>
              <a:latin typeface="Arial"/>
            </a:endParaRPr>
          </a:p>
          <a:p>
            <a:pPr marL="358920" lvl="1" indent="-282600" defTabSz="914400">
              <a:lnSpc>
                <a:spcPct val="100000"/>
              </a:lnSpc>
              <a:spcBef>
                <a:spcPts val="601"/>
              </a:spcBef>
              <a:spcAft>
                <a:spcPts val="601"/>
              </a:spcAft>
              <a:buClr>
                <a:srgbClr val="000000"/>
              </a:buClr>
              <a:buFont typeface="Arial"/>
              <a:buChar char="•"/>
            </a:pPr>
            <a:r>
              <a:rPr lang="en-SA" sz="1800" b="0" u="none" strike="noStrike">
                <a:solidFill>
                  <a:schemeClr val="dk1"/>
                </a:solidFill>
                <a:effectLst/>
                <a:uFillTx/>
                <a:latin typeface="Arial"/>
                <a:ea typeface="DejaVu Sans"/>
              </a:rPr>
              <a:t>One more: STAT 300 Spatial Data Science with R, or STAT 380 Statistics of Extremes ? </a:t>
            </a:r>
            <a:endParaRPr lang="en-GB" sz="1800" b="0" u="none" strike="noStrike">
              <a:solidFill>
                <a:srgbClr val="000000"/>
              </a:solidFill>
              <a:effectLst/>
              <a:uFillTx/>
              <a:latin typeface="Arial"/>
            </a:endParaRPr>
          </a:p>
          <a:p>
            <a:pPr defTabSz="914400">
              <a:lnSpc>
                <a:spcPct val="100000"/>
              </a:lnSpc>
            </a:pPr>
            <a:endParaRPr lang="en-GB" sz="16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timing>
    <p:tnLst>
      <p:par>
        <p:cTn id="78" dur="indefinite" restart="never" nodeType="tmRoot">
          <p:childTnLst>
            <p:seq>
              <p:cTn id="79" dur="indefinite" nodeType="mainSeq">
                <p:childTnLst>
                  <p:par>
                    <p:cTn id="80" fill="hold">
                      <p:stCondLst>
                        <p:cond delay="indefinite"/>
                      </p:stCondLst>
                      <p:childTnLst>
                        <p:par>
                          <p:cTn id="81" fill="hold">
                            <p:stCondLst>
                              <p:cond delay="0"/>
                            </p:stCondLst>
                            <p:childTnLst>
                              <p:par>
                                <p:cTn id="82" presetID="1" presetClass="entr" fill="hold" nodeType="clickEffect">
                                  <p:stCondLst>
                                    <p:cond delay="0"/>
                                  </p:stCondLst>
                                  <p:childTnLst>
                                    <p:set>
                                      <p:cBhvr>
                                        <p:cTn id="83" dur="1" fill="hold">
                                          <p:stCondLst>
                                            <p:cond delay="0"/>
                                          </p:stCondLst>
                                        </p:cTn>
                                        <p:tgtEl>
                                          <p:spTgt spid="155">
                                            <p:txEl>
                                              <p:pRg st="5" end="5"/>
                                            </p:txEl>
                                          </p:spTgt>
                                        </p:tgtEl>
                                        <p:attrNameLst>
                                          <p:attrName>style.visibility</p:attrName>
                                        </p:attrNameLst>
                                      </p:cBhvr>
                                      <p:to>
                                        <p:strVal val="visible"/>
                                      </p:to>
                                    </p:set>
                                  </p:childTnLst>
                                </p:cTn>
                              </p:par>
                              <p:par>
                                <p:cTn id="84" presetID="1" presetClass="entr" fill="hold" nodeType="withEffect">
                                  <p:stCondLst>
                                    <p:cond delay="0"/>
                                  </p:stCondLst>
                                  <p:childTnLst>
                                    <p:set>
                                      <p:cBhvr>
                                        <p:cTn id="85" dur="1" fill="hold">
                                          <p:stCondLst>
                                            <p:cond delay="0"/>
                                          </p:stCondLst>
                                        </p:cTn>
                                        <p:tgtEl>
                                          <p:spTgt spid="155">
                                            <p:txEl>
                                              <p:pRg st="6" end="6"/>
                                            </p:txEl>
                                          </p:spTgt>
                                        </p:tgtEl>
                                        <p:attrNameLst>
                                          <p:attrName>style.visibility</p:attrName>
                                        </p:attrNameLst>
                                      </p:cBhvr>
                                      <p:to>
                                        <p:strVal val="visible"/>
                                      </p:to>
                                    </p:set>
                                  </p:childTnLst>
                                </p:cTn>
                              </p:par>
                              <p:par>
                                <p:cTn id="86" presetID="1" presetClass="entr" fill="hold" nodeType="withEffect">
                                  <p:stCondLst>
                                    <p:cond delay="0"/>
                                  </p:stCondLst>
                                  <p:childTnLst>
                                    <p:set>
                                      <p:cBhvr>
                                        <p:cTn id="87" dur="1" fill="hold">
                                          <p:stCondLst>
                                            <p:cond delay="0"/>
                                          </p:stCondLst>
                                        </p:cTn>
                                        <p:tgtEl>
                                          <p:spTgt spid="155">
                                            <p:txEl>
                                              <p:pRg st="7" end="7"/>
                                            </p:txEl>
                                          </p:spTgt>
                                        </p:tgtEl>
                                        <p:attrNameLst>
                                          <p:attrName>style.visibility</p:attrName>
                                        </p:attrNameLst>
                                      </p:cBhvr>
                                      <p:to>
                                        <p:strVal val="visible"/>
                                      </p:to>
                                    </p:set>
                                  </p:childTnLst>
                                </p:cTn>
                              </p:par>
                              <p:par>
                                <p:cTn id="88" presetID="1" presetClass="entr" fill="hold" nodeType="withEffect">
                                  <p:stCondLst>
                                    <p:cond delay="0"/>
                                  </p:stCondLst>
                                  <p:childTnLst>
                                    <p:set>
                                      <p:cBhvr>
                                        <p:cTn id="89" dur="1" fill="hold">
                                          <p:stCondLst>
                                            <p:cond delay="0"/>
                                          </p:stCondLst>
                                        </p:cTn>
                                        <p:tgtEl>
                                          <p:spTgt spid="155">
                                            <p:txEl>
                                              <p:pRg st="8" end="8"/>
                                            </p:txEl>
                                          </p:spTgt>
                                        </p:tgtEl>
                                        <p:attrNameLst>
                                          <p:attrName>style.visibility</p:attrName>
                                        </p:attrNameLst>
                                      </p:cBhvr>
                                      <p:to>
                                        <p:strVal val="visible"/>
                                      </p:to>
                                    </p:set>
                                  </p:childTnLst>
                                </p:cTn>
                              </p:par>
                              <p:par>
                                <p:cTn id="90" presetID="1" presetClass="entr" fill="hold" nodeType="withEffect">
                                  <p:stCondLst>
                                    <p:cond delay="0"/>
                                  </p:stCondLst>
                                  <p:childTnLst>
                                    <p:set>
                                      <p:cBhvr>
                                        <p:cTn id="91" dur="1" fill="hold">
                                          <p:stCondLst>
                                            <p:cond delay="0"/>
                                          </p:stCondLst>
                                        </p:cTn>
                                        <p:tgtEl>
                                          <p:spTgt spid="155">
                                            <p:txEl>
                                              <p:pRg st="9" end="9"/>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PlaceHolder 1"/>
          <p:cNvSpPr>
            <a:spLocks noGrp="1"/>
          </p:cNvSpPr>
          <p:nvPr>
            <p:ph type="title"/>
          </p:nvPr>
        </p:nvSpPr>
        <p:spPr>
          <a:xfrm>
            <a:off x="457200" y="274680"/>
            <a:ext cx="8228520" cy="1141920"/>
          </a:xfrm>
          <a:prstGeom prst="rect">
            <a:avLst/>
          </a:prstGeom>
          <a:noFill/>
          <a:ln w="0">
            <a:noFill/>
          </a:ln>
        </p:spPr>
        <p:txBody>
          <a:bodyPr lIns="0" tIns="0" rIns="0" bIns="0" anchor="ctr">
            <a:noAutofit/>
          </a:bodyPr>
          <a:p>
            <a:pPr indent="0" algn="l" defTabSz="914400">
              <a:lnSpc>
                <a:spcPct val="90000"/>
              </a:lnSpc>
              <a:buNone/>
              <a:tabLst>
                <a:tab pos="0" algn="l"/>
              </a:tabLst>
            </a:pPr>
            <a:r>
              <a:rPr lang="en-SA" sz="4000" b="0" u="none" strike="noStrike">
                <a:solidFill>
                  <a:srgbClr val="1820E9"/>
                </a:solidFill>
                <a:effectLst/>
                <a:uFillTx/>
                <a:latin typeface="Arial"/>
                <a:ea typeface="DejaVu Sans"/>
              </a:rPr>
              <a:t>But there is more…</a:t>
            </a:r>
            <a:endParaRPr lang="en-US" sz="4000" b="0" u="none" strike="noStrike">
              <a:solidFill>
                <a:schemeClr val="dk1"/>
              </a:solidFill>
              <a:effectLst/>
              <a:uFillTx/>
              <a:latin typeface="Arial"/>
            </a:endParaRPr>
          </a:p>
        </p:txBody>
      </p:sp>
      <p:sp>
        <p:nvSpPr>
          <p:cNvPr id="157" name="TextBox 11"/>
          <p:cNvSpPr/>
          <p:nvPr/>
        </p:nvSpPr>
        <p:spPr>
          <a:xfrm>
            <a:off x="457200" y="1752480"/>
            <a:ext cx="8228520" cy="4358520"/>
          </a:xfrm>
          <a:prstGeom prst="rect">
            <a:avLst/>
          </a:prstGeom>
          <a:noFill/>
          <a:ln w="0">
            <a:noFill/>
          </a:ln>
        </p:spPr>
        <p:style>
          <a:lnRef idx="0"/>
          <a:fillRef idx="0"/>
          <a:effectRef idx="0"/>
          <a:fontRef idx="minor"/>
        </p:style>
        <p:txBody>
          <a:bodyPr lIns="90000" tIns="45000" rIns="90000" bIns="45000" anchor="t">
            <a:spAutoFit/>
          </a:bodyPr>
          <a:p>
            <a:pPr marL="343080" indent="-343080" defTabSz="914400">
              <a:lnSpc>
                <a:spcPct val="100000"/>
              </a:lnSpc>
              <a:buClr>
                <a:srgbClr val="000000"/>
              </a:buClr>
              <a:buFont typeface="Arial"/>
              <a:buChar char="•"/>
            </a:pPr>
            <a:r>
              <a:rPr lang="en-SA" sz="2000" b="0" u="none" strike="noStrike">
                <a:solidFill>
                  <a:schemeClr val="dk1"/>
                </a:solidFill>
                <a:effectLst/>
                <a:uFillTx/>
                <a:latin typeface="Arial"/>
                <a:ea typeface="DejaVu Sans"/>
              </a:rPr>
              <a:t>Additionally (MSc + PhD) you need to do to STAT398 Graduate Seminar in both semesters!</a:t>
            </a:r>
            <a:endParaRPr lang="en-GB" sz="2000" b="0" u="none" strike="noStrike">
              <a:solidFill>
                <a:srgbClr val="000000"/>
              </a:solidFill>
              <a:effectLst/>
              <a:uFillTx/>
              <a:latin typeface="Arial"/>
            </a:endParaRPr>
          </a:p>
          <a:p>
            <a:pPr defTabSz="914400">
              <a:lnSpc>
                <a:spcPct val="100000"/>
              </a:lnSpc>
            </a:pPr>
            <a:endParaRPr lang="en-GB" sz="2000" b="0" u="none" strike="noStrike">
              <a:solidFill>
                <a:srgbClr val="000000"/>
              </a:solidFill>
              <a:effectLst/>
              <a:uFillTx/>
              <a:latin typeface="Arial"/>
            </a:endParaRPr>
          </a:p>
          <a:p>
            <a:pPr marL="343080" indent="-343080" defTabSz="914400">
              <a:lnSpc>
                <a:spcPct val="100000"/>
              </a:lnSpc>
              <a:buClr>
                <a:srgbClr val="000000"/>
              </a:buClr>
              <a:buFont typeface="Arial"/>
              <a:buChar char="•"/>
            </a:pPr>
            <a:r>
              <a:rPr lang="en-SA" sz="2000" b="0" u="none" strike="noStrike">
                <a:solidFill>
                  <a:schemeClr val="dk1"/>
                </a:solidFill>
                <a:effectLst/>
                <a:uFillTx/>
                <a:latin typeface="Arial"/>
                <a:ea typeface="DejaVu Sans"/>
              </a:rPr>
              <a:t>MSc also need </a:t>
            </a:r>
            <a:r>
              <a:rPr lang="en-SA" sz="2000" b="0" i="1" u="none" strike="noStrike">
                <a:solidFill>
                  <a:schemeClr val="dk1"/>
                </a:solidFill>
                <a:effectLst/>
                <a:uFillTx/>
                <a:latin typeface="Arial"/>
                <a:ea typeface="DejaVu Sans"/>
              </a:rPr>
              <a:t>STAT240 Bayesian Statistics</a:t>
            </a:r>
            <a:r>
              <a:rPr lang="en-SA" sz="2000" b="0" u="none" strike="noStrike">
                <a:solidFill>
                  <a:schemeClr val="dk1"/>
                </a:solidFill>
                <a:effectLst/>
                <a:uFillTx/>
                <a:latin typeface="Arial"/>
                <a:ea typeface="DejaVu Sans"/>
              </a:rPr>
              <a:t> in the spring semester.</a:t>
            </a:r>
            <a:endParaRPr lang="en-GB" sz="2000" b="0" u="none" strike="noStrike">
              <a:solidFill>
                <a:srgbClr val="000000"/>
              </a:solidFill>
              <a:effectLst/>
              <a:uFillTx/>
              <a:latin typeface="Arial"/>
            </a:endParaRPr>
          </a:p>
          <a:p>
            <a:pPr defTabSz="914400">
              <a:lnSpc>
                <a:spcPct val="100000"/>
              </a:lnSpc>
            </a:pPr>
            <a:endParaRPr lang="en-GB" sz="2000" b="0" u="none" strike="noStrike">
              <a:solidFill>
                <a:srgbClr val="000000"/>
              </a:solidFill>
              <a:effectLst/>
              <a:uFillTx/>
              <a:latin typeface="Arial"/>
            </a:endParaRPr>
          </a:p>
          <a:p>
            <a:pPr marL="343080" indent="-343080" defTabSz="914400">
              <a:lnSpc>
                <a:spcPct val="100000"/>
              </a:lnSpc>
              <a:buClr>
                <a:srgbClr val="000000"/>
              </a:buClr>
              <a:buFont typeface="Arial"/>
              <a:buChar char="•"/>
            </a:pPr>
            <a:r>
              <a:rPr lang="en-SA" sz="2000" b="0" u="none" strike="noStrike">
                <a:solidFill>
                  <a:schemeClr val="dk1"/>
                </a:solidFill>
                <a:effectLst/>
                <a:uFillTx/>
                <a:latin typeface="Arial"/>
                <a:ea typeface="DejaVu Sans"/>
              </a:rPr>
              <a:t>PhD needs STAT 220/230/250 for their qualifying exam: which is &gt;70% on the final written exam in all courses.</a:t>
            </a:r>
            <a:endParaRPr lang="en-GB" sz="2000" b="0" u="none" strike="noStrike">
              <a:solidFill>
                <a:srgbClr val="000000"/>
              </a:solidFill>
              <a:effectLst/>
              <a:uFillTx/>
              <a:latin typeface="Arial"/>
            </a:endParaRPr>
          </a:p>
          <a:p>
            <a:pPr defTabSz="914400">
              <a:lnSpc>
                <a:spcPct val="100000"/>
              </a:lnSpc>
            </a:pPr>
            <a:endParaRPr lang="en-GB" sz="2000" b="0" u="none" strike="noStrike">
              <a:solidFill>
                <a:srgbClr val="000000"/>
              </a:solidFill>
              <a:effectLst/>
              <a:uFillTx/>
              <a:latin typeface="Arial"/>
            </a:endParaRPr>
          </a:p>
          <a:p>
            <a:pPr marL="343080" indent="-343080" defTabSz="914400">
              <a:lnSpc>
                <a:spcPct val="100000"/>
              </a:lnSpc>
              <a:buClr>
                <a:srgbClr val="000000"/>
              </a:buClr>
              <a:buFont typeface="Arial"/>
              <a:buChar char="•"/>
            </a:pPr>
            <a:r>
              <a:rPr lang="en-SA" sz="2000" b="0" u="none" strike="noStrike">
                <a:solidFill>
                  <a:schemeClr val="dk1"/>
                </a:solidFill>
                <a:effectLst/>
                <a:uFillTx/>
                <a:latin typeface="Arial"/>
                <a:ea typeface="DejaVu Sans"/>
              </a:rPr>
              <a:t>PhD: just register in STAT 220/230/250 and do the course as normal… (recommended)</a:t>
            </a:r>
            <a:endParaRPr lang="en-GB" sz="2000" b="0" u="none" strike="noStrike">
              <a:solidFill>
                <a:srgbClr val="000000"/>
              </a:solidFill>
              <a:effectLst/>
              <a:uFillTx/>
              <a:latin typeface="Arial"/>
            </a:endParaRPr>
          </a:p>
          <a:p>
            <a:pPr defTabSz="914400">
              <a:lnSpc>
                <a:spcPct val="100000"/>
              </a:lnSpc>
            </a:pPr>
            <a:endParaRPr lang="en-GB" sz="2000" b="0" u="none" strike="noStrike">
              <a:solidFill>
                <a:srgbClr val="000000"/>
              </a:solidFill>
              <a:effectLst/>
              <a:uFillTx/>
              <a:latin typeface="Arial"/>
            </a:endParaRPr>
          </a:p>
          <a:p>
            <a:pPr marL="343080" indent="-343080" defTabSz="914400">
              <a:lnSpc>
                <a:spcPct val="100000"/>
              </a:lnSpc>
              <a:buClr>
                <a:srgbClr val="000000"/>
              </a:buClr>
              <a:buFont typeface="Arial"/>
              <a:buChar char="•"/>
            </a:pPr>
            <a:r>
              <a:rPr lang="en-SA" sz="2000" b="0" u="none" strike="noStrike">
                <a:solidFill>
                  <a:schemeClr val="dk1"/>
                </a:solidFill>
                <a:effectLst/>
                <a:uFillTx/>
                <a:latin typeface="Arial"/>
                <a:ea typeface="DejaVu Sans"/>
              </a:rPr>
              <a:t>PhD: Need 4 STAT300 level courses + pass the qualifying exams</a:t>
            </a:r>
            <a:endParaRPr lang="en-GB" sz="2000" b="0" u="none" strike="noStrike">
              <a:solidFill>
                <a:srgbClr val="000000"/>
              </a:solidFill>
              <a:effectLst/>
              <a:uFillTx/>
              <a:latin typeface="Arial"/>
            </a:endParaRPr>
          </a:p>
          <a:p>
            <a:pPr defTabSz="914400">
              <a:lnSpc>
                <a:spcPct val="100000"/>
              </a:lnSpc>
            </a:pPr>
            <a:endParaRPr lang="en-GB" sz="2000" b="0" u="none" strike="noStrike">
              <a:solidFill>
                <a:srgbClr val="000000"/>
              </a:solidFill>
              <a:effectLst/>
              <a:uFillTx/>
              <a:latin typeface="Arial"/>
            </a:endParaRPr>
          </a:p>
          <a:p>
            <a:pPr marL="343080" indent="-343080" defTabSz="914400">
              <a:lnSpc>
                <a:spcPct val="100000"/>
              </a:lnSpc>
              <a:buClr>
                <a:srgbClr val="000000"/>
              </a:buClr>
              <a:buFont typeface="Arial"/>
              <a:buChar char="•"/>
            </a:pPr>
            <a:r>
              <a:rPr lang="en-SA" sz="2000" b="0" u="none" strike="noStrike">
                <a:solidFill>
                  <a:schemeClr val="dk1"/>
                </a:solidFill>
                <a:effectLst/>
                <a:uFillTx/>
                <a:latin typeface="Arial"/>
                <a:ea typeface="DejaVu Sans"/>
              </a:rPr>
              <a:t>In any case, talk to your PI.</a:t>
            </a:r>
            <a:endParaRPr lang="en-GB" sz="20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PlaceHolder 1"/>
          <p:cNvSpPr>
            <a:spLocks noGrp="1"/>
          </p:cNvSpPr>
          <p:nvPr>
            <p:ph type="title"/>
          </p:nvPr>
        </p:nvSpPr>
        <p:spPr>
          <a:xfrm>
            <a:off x="457200" y="274680"/>
            <a:ext cx="8228520" cy="1534320"/>
          </a:xfrm>
          <a:prstGeom prst="rect">
            <a:avLst/>
          </a:prstGeom>
          <a:noFill/>
          <a:ln w="0">
            <a:noFill/>
          </a:ln>
        </p:spPr>
        <p:txBody>
          <a:bodyPr lIns="0" tIns="0" rIns="0" bIns="0" anchor="ctr">
            <a:noAutofit/>
          </a:bodyPr>
          <a:p>
            <a:pPr indent="0" algn="l" defTabSz="914400">
              <a:lnSpc>
                <a:spcPct val="90000"/>
              </a:lnSpc>
              <a:buNone/>
              <a:tabLst>
                <a:tab pos="0" algn="l"/>
              </a:tabLst>
            </a:pPr>
            <a:r>
              <a:rPr lang="en-PL" sz="4000" b="0" u="none" strike="noStrike">
                <a:solidFill>
                  <a:srgbClr val="1820E9"/>
                </a:solidFill>
                <a:effectLst/>
                <a:uFillTx/>
                <a:latin typeface="Arial"/>
                <a:ea typeface="DejaVu Sans"/>
              </a:rPr>
              <a:t>MS Statistics: Data Science Track</a:t>
            </a:r>
            <a:endParaRPr lang="en-US" sz="4000" b="0" u="none" strike="noStrike">
              <a:solidFill>
                <a:schemeClr val="dk1"/>
              </a:solidFill>
              <a:effectLst/>
              <a:uFillTx/>
              <a:latin typeface="Arial"/>
            </a:endParaRPr>
          </a:p>
        </p:txBody>
      </p:sp>
      <p:sp>
        <p:nvSpPr>
          <p:cNvPr id="159" name="PlaceHolder 2"/>
          <p:cNvSpPr>
            <a:spLocks noGrp="1"/>
          </p:cNvSpPr>
          <p:nvPr>
            <p:ph/>
          </p:nvPr>
        </p:nvSpPr>
        <p:spPr>
          <a:xfrm>
            <a:off x="457560" y="2108160"/>
            <a:ext cx="8228520" cy="4025160"/>
          </a:xfrm>
          <a:prstGeom prst="rect">
            <a:avLst/>
          </a:prstGeom>
          <a:noFill/>
          <a:ln w="0">
            <a:noFill/>
          </a:ln>
        </p:spPr>
        <p:txBody>
          <a:bodyPr lIns="0" tIns="0" rIns="0" bIns="0" anchor="t">
            <a:noAutofit/>
          </a:bodyPr>
          <a:p>
            <a:pPr indent="0" algn="l" defTabSz="914400">
              <a:lnSpc>
                <a:spcPct val="150000"/>
              </a:lnSpc>
              <a:spcBef>
                <a:spcPts val="1001"/>
              </a:spcBef>
              <a:buNone/>
              <a:tabLst>
                <a:tab pos="0" algn="l"/>
              </a:tabLst>
            </a:pPr>
            <a:r>
              <a:rPr lang="en-PL" sz="2400" b="1" u="none" strike="noStrike">
                <a:solidFill>
                  <a:srgbClr val="1820E9"/>
                </a:solidFill>
                <a:effectLst/>
                <a:uFillTx/>
                <a:latin typeface="Arial"/>
                <a:ea typeface="DejaVu Sans"/>
              </a:rPr>
              <a:t>Additional courses in Computer Science </a:t>
            </a:r>
            <a:endParaRPr lang="en-US" sz="2400" b="0" u="none" strike="noStrike">
              <a:solidFill>
                <a:schemeClr val="dk1"/>
              </a:solidFill>
              <a:effectLst/>
              <a:uFillTx/>
              <a:latin typeface="Arial"/>
            </a:endParaRPr>
          </a:p>
          <a:p>
            <a:pPr marL="358920" lvl="2" indent="-282600" algn="l" defTabSz="914400">
              <a:lnSpc>
                <a:spcPct val="150000"/>
              </a:lnSpc>
              <a:spcBef>
                <a:spcPts val="499"/>
              </a:spcBef>
              <a:buClr>
                <a:srgbClr val="000000"/>
              </a:buClr>
              <a:buSzPct val="45000"/>
              <a:buFont typeface="Arial"/>
              <a:buChar char="•"/>
              <a:tabLst>
                <a:tab pos="0" algn="l"/>
              </a:tabLst>
            </a:pPr>
            <a:r>
              <a:rPr lang="en-PL" sz="2000" b="0" u="none" strike="noStrike">
                <a:solidFill>
                  <a:schemeClr val="dk1"/>
                </a:solidFill>
                <a:effectLst/>
                <a:uFillTx/>
                <a:latin typeface="Arial"/>
                <a:ea typeface="DejaVu Sans"/>
              </a:rPr>
              <a:t>Machine Learning</a:t>
            </a:r>
            <a:r>
              <a:rPr lang="en-US" sz="2000" b="0" u="none" strike="noStrike">
                <a:solidFill>
                  <a:schemeClr val="dk1"/>
                </a:solidFill>
                <a:effectLst/>
                <a:uFillTx/>
                <a:latin typeface="Arial"/>
                <a:ea typeface="DejaVu Sans"/>
              </a:rPr>
              <a:t>/</a:t>
            </a:r>
            <a:r>
              <a:rPr lang="en-PL" sz="2000" b="0" u="none" strike="noStrike">
                <a:solidFill>
                  <a:schemeClr val="dk1"/>
                </a:solidFill>
                <a:effectLst/>
                <a:uFillTx/>
                <a:latin typeface="Arial"/>
                <a:ea typeface="DejaVu Sans"/>
              </a:rPr>
              <a:t>Deep Learning</a:t>
            </a:r>
            <a:endParaRPr lang="en-US" sz="2000" b="0" u="none" strike="noStrike">
              <a:solidFill>
                <a:schemeClr val="dk1"/>
              </a:solidFill>
              <a:effectLst/>
              <a:uFillTx/>
              <a:latin typeface="Arial"/>
            </a:endParaRPr>
          </a:p>
          <a:p>
            <a:pPr marL="358920" lvl="1" indent="-282600" algn="l" defTabSz="914400">
              <a:lnSpc>
                <a:spcPct val="150000"/>
              </a:lnSpc>
              <a:spcBef>
                <a:spcPts val="499"/>
              </a:spcBef>
              <a:buClr>
                <a:srgbClr val="000000"/>
              </a:buClr>
              <a:buSzPct val="75000"/>
              <a:buFont typeface="Arial"/>
              <a:buChar char="•"/>
              <a:tabLst>
                <a:tab pos="0" algn="l"/>
              </a:tabLst>
            </a:pPr>
            <a:r>
              <a:rPr lang="en-PL" sz="2400" b="0" u="none" strike="noStrike">
                <a:solidFill>
                  <a:schemeClr val="dk1"/>
                </a:solidFill>
                <a:effectLst/>
                <a:uFillTx/>
                <a:latin typeface="Arial"/>
                <a:ea typeface="DejaVu Sans"/>
              </a:rPr>
              <a:t>Optimization</a:t>
            </a:r>
            <a:endParaRPr lang="en-US" sz="2400" b="0" u="none" strike="noStrike">
              <a:solidFill>
                <a:schemeClr val="dk1"/>
              </a:solidFill>
              <a:effectLst/>
              <a:uFillTx/>
              <a:latin typeface="Arial"/>
            </a:endParaRPr>
          </a:p>
          <a:p>
            <a:pPr marL="358920" lvl="1" indent="-282600" algn="l" defTabSz="914400">
              <a:lnSpc>
                <a:spcPct val="150000"/>
              </a:lnSpc>
              <a:spcBef>
                <a:spcPts val="499"/>
              </a:spcBef>
              <a:buClr>
                <a:srgbClr val="000000"/>
              </a:buClr>
              <a:buSzPct val="75000"/>
              <a:buFont typeface="Arial"/>
              <a:buChar char="•"/>
              <a:tabLst>
                <a:tab pos="0" algn="l"/>
              </a:tabLst>
            </a:pPr>
            <a:r>
              <a:rPr lang="en-PL" sz="2400" b="0" u="none" strike="noStrike">
                <a:solidFill>
                  <a:schemeClr val="dk1"/>
                </a:solidFill>
                <a:effectLst/>
                <a:uFillTx/>
                <a:latin typeface="Arial"/>
                <a:ea typeface="DejaVu Sans"/>
              </a:rPr>
              <a:t>Visualization</a:t>
            </a:r>
            <a:endParaRPr lang="en-US" sz="2400" b="0" u="none" strike="noStrike">
              <a:solidFill>
                <a:schemeClr val="dk1"/>
              </a:solidFill>
              <a:effectLst/>
              <a:uFillTx/>
              <a:latin typeface="Arial"/>
            </a:endParaRPr>
          </a:p>
          <a:p>
            <a:pPr marL="358920" lvl="1" indent="-282600" algn="l" defTabSz="914400">
              <a:lnSpc>
                <a:spcPct val="150000"/>
              </a:lnSpc>
              <a:spcBef>
                <a:spcPts val="499"/>
              </a:spcBef>
              <a:buClr>
                <a:srgbClr val="000000"/>
              </a:buClr>
              <a:buSzPct val="75000"/>
              <a:buFont typeface="Arial"/>
              <a:buChar char="•"/>
              <a:tabLst>
                <a:tab pos="0" algn="l"/>
              </a:tabLst>
            </a:pPr>
            <a:r>
              <a:rPr lang="en-US" sz="2400" b="0" u="none" strike="noStrike">
                <a:solidFill>
                  <a:schemeClr val="dk1"/>
                </a:solidFill>
                <a:effectLst/>
                <a:uFillTx/>
                <a:latin typeface="Arial"/>
                <a:ea typeface="DejaVu Sans"/>
              </a:rPr>
              <a:t>Generative modeling</a:t>
            </a:r>
            <a:endParaRPr lang="en-US" sz="2400" b="0" u="none" strike="noStrike">
              <a:solidFill>
                <a:schemeClr val="dk1"/>
              </a:solidFill>
              <a:effectLst/>
              <a:uFillTx/>
              <a:latin typeface="Arial"/>
            </a:endParaRPr>
          </a:p>
          <a:p>
            <a:pPr indent="0" algn="l" defTabSz="914400">
              <a:lnSpc>
                <a:spcPct val="150000"/>
              </a:lnSpc>
              <a:spcBef>
                <a:spcPts val="1001"/>
              </a:spcBef>
              <a:buNone/>
              <a:tabLst>
                <a:tab pos="0" algn="l"/>
              </a:tabLst>
            </a:pPr>
            <a:r>
              <a:rPr lang="en-PL" sz="2400" b="1" u="none" strike="noStrike">
                <a:solidFill>
                  <a:srgbClr val="1820E9"/>
                </a:solidFill>
                <a:effectLst/>
                <a:uFillTx/>
                <a:latin typeface="Arial"/>
                <a:ea typeface="DejaVu Sans"/>
              </a:rPr>
              <a:t>Additional courses in Applied Mathematics </a:t>
            </a:r>
            <a:endParaRPr lang="en-US" sz="2400" b="0" u="none" strike="noStrike">
              <a:solidFill>
                <a:schemeClr val="dk1"/>
              </a:solidFill>
              <a:effectLst/>
              <a:uFillTx/>
              <a:latin typeface="Arial"/>
            </a:endParaRPr>
          </a:p>
          <a:p>
            <a:pPr marL="358920" indent="-282600" algn="l" defTabSz="914400">
              <a:lnSpc>
                <a:spcPct val="150000"/>
              </a:lnSpc>
              <a:spcBef>
                <a:spcPts val="1001"/>
              </a:spcBef>
              <a:buClr>
                <a:srgbClr val="000000"/>
              </a:buClr>
              <a:buFont typeface="Arial"/>
              <a:buChar char="•"/>
              <a:tabLst>
                <a:tab pos="0" algn="l"/>
              </a:tabLst>
            </a:pPr>
            <a:r>
              <a:rPr lang="en-PL" sz="1800" b="0" u="none" strike="noStrike">
                <a:solidFill>
                  <a:schemeClr val="dk1"/>
                </a:solidFill>
                <a:effectLst/>
                <a:uFillTx/>
                <a:latin typeface="Arial"/>
                <a:ea typeface="DejaVu Sans"/>
              </a:rPr>
              <a:t>Numerical methods</a:t>
            </a:r>
            <a:endParaRPr lang="en-US" sz="1800" b="0" u="none" strike="noStrike">
              <a:solidFill>
                <a:schemeClr val="dk1"/>
              </a:solidFill>
              <a:effectLst/>
              <a:uFillTx/>
              <a:latin typeface="Arial"/>
            </a:endParaRPr>
          </a:p>
          <a:p>
            <a:pPr marL="358920" indent="-282600" algn="l" defTabSz="914400">
              <a:lnSpc>
                <a:spcPct val="150000"/>
              </a:lnSpc>
              <a:spcBef>
                <a:spcPts val="1001"/>
              </a:spcBef>
              <a:buClr>
                <a:srgbClr val="000000"/>
              </a:buClr>
              <a:buFont typeface="Arial"/>
              <a:buChar char="•"/>
              <a:tabLst>
                <a:tab pos="0" algn="l"/>
              </a:tabLst>
            </a:pPr>
            <a:r>
              <a:rPr lang="en-PL" sz="1800" b="0" u="none" strike="noStrike">
                <a:solidFill>
                  <a:schemeClr val="dk1"/>
                </a:solidFill>
                <a:effectLst/>
                <a:uFillTx/>
                <a:latin typeface="Arial"/>
                <a:ea typeface="DejaVu Sans"/>
              </a:rPr>
              <a:t>Mathematical Foundations of Machine</a:t>
            </a:r>
            <a:r>
              <a:rPr lang="en-US" sz="1800" b="0" u="none" strike="noStrike">
                <a:solidFill>
                  <a:schemeClr val="dk1"/>
                </a:solidFill>
                <a:effectLst/>
                <a:uFillTx/>
                <a:latin typeface="Arial"/>
                <a:ea typeface="DejaVu Sans"/>
              </a:rPr>
              <a:t>/Deep</a:t>
            </a:r>
            <a:r>
              <a:rPr lang="en-PL" sz="1800" b="0" u="none" strike="noStrike">
                <a:solidFill>
                  <a:schemeClr val="dk1"/>
                </a:solidFill>
                <a:effectLst/>
                <a:uFillTx/>
                <a:latin typeface="Arial"/>
                <a:ea typeface="DejaVu Sans"/>
              </a:rPr>
              <a:t> Learning</a:t>
            </a:r>
            <a:endParaRPr lang="en-US" sz="1800" b="0" u="none" strike="noStrike">
              <a:solidFill>
                <a:schemeClr val="dk1"/>
              </a:solidFill>
              <a:effectLst/>
              <a:uFillTx/>
              <a:latin typeface="Arial"/>
            </a:endParaRPr>
          </a:p>
          <a:p>
            <a:pPr indent="0" algn="l" defTabSz="914400">
              <a:lnSpc>
                <a:spcPct val="150000"/>
              </a:lnSpc>
              <a:spcBef>
                <a:spcPts val="1001"/>
              </a:spcBef>
              <a:buNone/>
              <a:tabLst>
                <a:tab pos="0" algn="l"/>
              </a:tabLst>
            </a:pPr>
            <a:endParaRPr lang="en-US" sz="1800" b="0" u="none" strike="noStrike">
              <a:solidFill>
                <a:schemeClr val="dk1"/>
              </a:solidFill>
              <a:effectLst/>
              <a:uFillTx/>
              <a:latin typeface="Arial"/>
            </a:endParaRPr>
          </a:p>
        </p:txBody>
      </p:sp>
    </p:spTree>
  </p:cSld>
  <mc:AlternateContent>
    <mc:Choice Requires="p14">
      <p:transition spd="slow" p14:dur="2000"/>
    </mc:Choice>
    <mc:Fallback>
      <p:transition spd="slow"/>
    </mc:Fallback>
  </mc:AlternateContent>
  <p:timing>
    <p:tnLst>
      <p:par>
        <p:cTn id="92" dur="indefinite" restart="never" nodeType="tmRoot">
          <p:childTnLst>
            <p:seq>
              <p:cTn id="93" dur="indefinite" nodeType="mainSeq">
                <p:childTnLst>
                  <p:par>
                    <p:cTn id="94" fill="hold">
                      <p:stCondLst>
                        <p:cond delay="indefinite"/>
                      </p:stCondLst>
                      <p:childTnLst>
                        <p:par>
                          <p:cTn id="95" fill="hold">
                            <p:stCondLst>
                              <p:cond delay="0"/>
                            </p:stCondLst>
                            <p:childTnLst>
                              <p:par>
                                <p:cTn id="96" presetID="1" presetClass="entr" fill="hold" nodeType="clickEffect">
                                  <p:stCondLst>
                                    <p:cond delay="0"/>
                                  </p:stCondLst>
                                  <p:childTnLst>
                                    <p:set>
                                      <p:cBhvr>
                                        <p:cTn id="97" dur="1" fill="hold">
                                          <p:stCondLst>
                                            <p:cond delay="0"/>
                                          </p:stCondLst>
                                        </p:cTn>
                                        <p:tgtEl>
                                          <p:spTgt spid="159">
                                            <p:txEl>
                                              <p:pRg st="5" end="5"/>
                                            </p:txEl>
                                          </p:spTgt>
                                        </p:tgtEl>
                                        <p:attrNameLst>
                                          <p:attrName>style.visibility</p:attrName>
                                        </p:attrNameLst>
                                      </p:cBhvr>
                                      <p:to>
                                        <p:strVal val="visible"/>
                                      </p:to>
                                    </p:set>
                                  </p:childTnLst>
                                </p:cTn>
                              </p:par>
                              <p:par>
                                <p:cTn id="98" presetID="1" presetClass="entr" fill="hold" nodeType="withEffect">
                                  <p:stCondLst>
                                    <p:cond delay="0"/>
                                  </p:stCondLst>
                                  <p:childTnLst>
                                    <p:set>
                                      <p:cBhvr>
                                        <p:cTn id="99" dur="1" fill="hold">
                                          <p:stCondLst>
                                            <p:cond delay="0"/>
                                          </p:stCondLst>
                                        </p:cTn>
                                        <p:tgtEl>
                                          <p:spTgt spid="159">
                                            <p:txEl>
                                              <p:pRg st="6" end="6"/>
                                            </p:txEl>
                                          </p:spTgt>
                                        </p:tgtEl>
                                        <p:attrNameLst>
                                          <p:attrName>style.visibility</p:attrName>
                                        </p:attrNameLst>
                                      </p:cBhvr>
                                      <p:to>
                                        <p:strVal val="visible"/>
                                      </p:to>
                                    </p:set>
                                  </p:childTnLst>
                                </p:cTn>
                              </p:par>
                              <p:par>
                                <p:cTn id="100" presetID="1" presetClass="entr" fill="hold" nodeType="withEffect">
                                  <p:stCondLst>
                                    <p:cond delay="0"/>
                                  </p:stCondLst>
                                  <p:childTnLst>
                                    <p:set>
                                      <p:cBhvr>
                                        <p:cTn id="101" dur="1" fill="hold">
                                          <p:stCondLst>
                                            <p:cond delay="0"/>
                                          </p:stCondLst>
                                        </p:cTn>
                                        <p:tgtEl>
                                          <p:spTgt spid="159">
                                            <p:txEl>
                                              <p:pRg st="7" end="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6" name="PlaceHolder 1"/>
          <p:cNvSpPr>
            <a:spLocks noGrp="1"/>
          </p:cNvSpPr>
          <p:nvPr>
            <p:ph type="title"/>
          </p:nvPr>
        </p:nvSpPr>
        <p:spPr>
          <a:xfrm>
            <a:off x="457200" y="274680"/>
            <a:ext cx="8228520" cy="1141920"/>
          </a:xfrm>
          <a:prstGeom prst="rect">
            <a:avLst/>
          </a:prstGeom>
          <a:noFill/>
          <a:ln w="0">
            <a:noFill/>
          </a:ln>
        </p:spPr>
        <p:txBody>
          <a:bodyPr lIns="0" tIns="0" rIns="0" bIns="0" anchor="ctr">
            <a:noAutofit/>
          </a:bodyPr>
          <a:p>
            <a:pPr indent="0" algn="l" defTabSz="914400">
              <a:lnSpc>
                <a:spcPct val="90000"/>
              </a:lnSpc>
              <a:buNone/>
              <a:tabLst>
                <a:tab pos="0" algn="l"/>
              </a:tabLst>
            </a:pPr>
            <a:r>
              <a:rPr lang="en-SA" sz="4400" b="1" u="none" strike="noStrike">
                <a:solidFill>
                  <a:srgbClr val="1820E9"/>
                </a:solidFill>
                <a:effectLst/>
                <a:uFillTx/>
                <a:latin typeface="Arial"/>
                <a:ea typeface="DejaVu Sans"/>
              </a:rPr>
              <a:t>Degrees and Opportunities</a:t>
            </a:r>
            <a:endParaRPr lang="en-US" sz="4400" b="0" u="none" strike="noStrike">
              <a:solidFill>
                <a:schemeClr val="dk1"/>
              </a:solidFill>
              <a:effectLst/>
              <a:uFillTx/>
              <a:latin typeface="Arial"/>
            </a:endParaRPr>
          </a:p>
        </p:txBody>
      </p:sp>
      <p:sp>
        <p:nvSpPr>
          <p:cNvPr id="87" name="PlaceHolder 2"/>
          <p:cNvSpPr>
            <a:spLocks noGrp="1"/>
          </p:cNvSpPr>
          <p:nvPr>
            <p:ph type="subTitle"/>
          </p:nvPr>
        </p:nvSpPr>
        <p:spPr>
          <a:xfrm>
            <a:off x="457560" y="1497240"/>
            <a:ext cx="8228520" cy="3863160"/>
          </a:xfrm>
          <a:prstGeom prst="rect">
            <a:avLst/>
          </a:prstGeom>
          <a:noFill/>
          <a:ln w="0">
            <a:noFill/>
          </a:ln>
        </p:spPr>
        <p:txBody>
          <a:bodyPr lIns="0" tIns="0" rIns="0" bIns="0" anchor="ctr">
            <a:noAutofit/>
          </a:bodyPr>
          <a:p>
            <a:pPr marL="571680" indent="-571680" algn="l" defTabSz="914400">
              <a:lnSpc>
                <a:spcPct val="90000"/>
              </a:lnSpc>
              <a:spcBef>
                <a:spcPts val="1001"/>
              </a:spcBef>
              <a:buClr>
                <a:srgbClr val="000000"/>
              </a:buClr>
              <a:buFont typeface="Arial"/>
              <a:buChar char="•"/>
            </a:pPr>
            <a:r>
              <a:rPr lang="en-SA" sz="2800" b="0" u="none" strike="noStrike">
                <a:solidFill>
                  <a:schemeClr val="dk1"/>
                </a:solidFill>
                <a:effectLst/>
                <a:uFillTx/>
                <a:latin typeface="Arial"/>
                <a:ea typeface="DejaVu Sans"/>
              </a:rPr>
              <a:t>M.S. in Statistics </a:t>
            </a:r>
            <a:endParaRPr lang="en-GB" sz="2800" b="0" u="none" strike="noStrike">
              <a:solidFill>
                <a:srgbClr val="000000"/>
              </a:solidFill>
              <a:effectLst/>
              <a:uFillTx/>
              <a:latin typeface="Arial"/>
            </a:endParaRPr>
          </a:p>
          <a:p>
            <a:pPr marL="717480" lvl="6" indent="-436680" algn="l" defTabSz="914400">
              <a:lnSpc>
                <a:spcPct val="90000"/>
              </a:lnSpc>
              <a:spcBef>
                <a:spcPts val="499"/>
              </a:spcBef>
              <a:buClr>
                <a:srgbClr val="000000"/>
              </a:buClr>
              <a:buSzPct val="45000"/>
              <a:buFont typeface="Wingdings" charset="2"/>
              <a:buChar char=""/>
            </a:pPr>
            <a:r>
              <a:rPr lang="en-SA" sz="2000" b="0" u="none" strike="noStrike">
                <a:solidFill>
                  <a:schemeClr val="dk1"/>
                </a:solidFill>
                <a:effectLst/>
                <a:uFillTx/>
                <a:latin typeface="Arial"/>
                <a:ea typeface="DejaVu Sans"/>
              </a:rPr>
              <a:t>Statistical Science Track </a:t>
            </a:r>
            <a:endParaRPr lang="en-GB" sz="2000" b="0" u="none" strike="noStrike">
              <a:solidFill>
                <a:srgbClr val="000000"/>
              </a:solidFill>
              <a:effectLst/>
              <a:uFillTx/>
              <a:latin typeface="Arial"/>
            </a:endParaRPr>
          </a:p>
          <a:p>
            <a:pPr marL="717480" lvl="4" indent="-436680" algn="l" defTabSz="914400">
              <a:lnSpc>
                <a:spcPct val="90000"/>
              </a:lnSpc>
              <a:spcBef>
                <a:spcPts val="499"/>
              </a:spcBef>
              <a:buClr>
                <a:srgbClr val="000000"/>
              </a:buClr>
              <a:buSzPct val="45000"/>
              <a:buFont typeface="Wingdings" charset="2"/>
              <a:buChar char=""/>
            </a:pPr>
            <a:r>
              <a:rPr lang="en-SA" sz="2000" b="0" u="none" strike="noStrike">
                <a:solidFill>
                  <a:schemeClr val="dk1"/>
                </a:solidFill>
                <a:effectLst/>
                <a:uFillTx/>
                <a:latin typeface="Arial"/>
                <a:ea typeface="DejaVu Sans"/>
              </a:rPr>
              <a:t>Data Science Track </a:t>
            </a:r>
            <a:endParaRPr lang="en-GB" sz="2000" b="0" u="none" strike="noStrike">
              <a:solidFill>
                <a:srgbClr val="000000"/>
              </a:solidFill>
              <a:effectLst/>
              <a:uFillTx/>
              <a:latin typeface="Arial"/>
            </a:endParaRPr>
          </a:p>
          <a:p>
            <a:pPr indent="0" algn="l" defTabSz="914400">
              <a:lnSpc>
                <a:spcPct val="90000"/>
              </a:lnSpc>
              <a:spcBef>
                <a:spcPts val="1001"/>
              </a:spcBef>
              <a:buNone/>
              <a:tabLst>
                <a:tab pos="0" algn="l"/>
              </a:tabLst>
            </a:pPr>
            <a:endParaRPr lang="en-GB" sz="4000" b="0" u="none" strike="noStrike">
              <a:solidFill>
                <a:srgbClr val="000000"/>
              </a:solidFill>
              <a:effectLst/>
              <a:uFillTx/>
              <a:latin typeface="Arial"/>
            </a:endParaRPr>
          </a:p>
          <a:p>
            <a:pPr marL="571680" indent="-571680" algn="l" defTabSz="914400">
              <a:lnSpc>
                <a:spcPct val="90000"/>
              </a:lnSpc>
              <a:spcBef>
                <a:spcPts val="1001"/>
              </a:spcBef>
              <a:buClr>
                <a:srgbClr val="000000"/>
              </a:buClr>
              <a:buFont typeface="Arial"/>
              <a:buChar char="•"/>
              <a:tabLst>
                <a:tab pos="0" algn="l"/>
              </a:tabLst>
            </a:pPr>
            <a:r>
              <a:rPr lang="en-SA" sz="2800" b="0" u="none" strike="noStrike">
                <a:solidFill>
                  <a:schemeClr val="dk1"/>
                </a:solidFill>
                <a:effectLst/>
                <a:uFillTx/>
                <a:latin typeface="Arial"/>
                <a:ea typeface="DejaVu Sans"/>
              </a:rPr>
              <a:t>Ph.D. in Statistics </a:t>
            </a:r>
            <a:endParaRPr lang="en-GB" sz="2800" b="0" u="none" strike="noStrike">
              <a:solidFill>
                <a:srgbClr val="000000"/>
              </a:solidFill>
              <a:effectLst/>
              <a:uFillTx/>
              <a:latin typeface="Arial"/>
            </a:endParaRPr>
          </a:p>
          <a:p>
            <a:pPr indent="0" algn="l" defTabSz="914400">
              <a:lnSpc>
                <a:spcPct val="90000"/>
              </a:lnSpc>
              <a:spcBef>
                <a:spcPts val="1001"/>
              </a:spcBef>
              <a:buNone/>
              <a:tabLst>
                <a:tab pos="0" algn="l"/>
              </a:tabLst>
            </a:pPr>
            <a:endParaRPr lang="en-GB" sz="3200" b="0" u="none" strike="noStrike">
              <a:solidFill>
                <a:srgbClr val="000000"/>
              </a:solidFill>
              <a:effectLst/>
              <a:uFillTx/>
              <a:latin typeface="Arial"/>
            </a:endParaRPr>
          </a:p>
          <a:p>
            <a:pPr marL="571680" indent="-571680" algn="l" defTabSz="914400">
              <a:lnSpc>
                <a:spcPct val="90000"/>
              </a:lnSpc>
              <a:spcBef>
                <a:spcPts val="1001"/>
              </a:spcBef>
              <a:buClr>
                <a:srgbClr val="000000"/>
              </a:buClr>
              <a:buFont typeface="Arial"/>
              <a:buChar char="•"/>
              <a:tabLst>
                <a:tab pos="0" algn="l"/>
              </a:tabLst>
            </a:pPr>
            <a:r>
              <a:rPr lang="en-SA" sz="2800" b="0" u="none" strike="noStrike">
                <a:solidFill>
                  <a:schemeClr val="dk1"/>
                </a:solidFill>
                <a:effectLst/>
                <a:uFillTx/>
                <a:latin typeface="Arial"/>
                <a:ea typeface="DejaVu Sans"/>
              </a:rPr>
              <a:t>Various Intern/Summer Research Opportunities</a:t>
            </a:r>
            <a:endParaRPr lang="en-GB" sz="2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87">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87">
                                            <p:txEl>
                                              <p:pRg st="6" end="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8" name="PlaceHolder 1"/>
          <p:cNvSpPr>
            <a:spLocks noGrp="1"/>
          </p:cNvSpPr>
          <p:nvPr>
            <p:ph type="title"/>
          </p:nvPr>
        </p:nvSpPr>
        <p:spPr>
          <a:xfrm>
            <a:off x="457200" y="274680"/>
            <a:ext cx="8228520" cy="1141920"/>
          </a:xfrm>
          <a:prstGeom prst="rect">
            <a:avLst/>
          </a:prstGeom>
          <a:noFill/>
          <a:ln w="0">
            <a:noFill/>
          </a:ln>
        </p:spPr>
        <p:txBody>
          <a:bodyPr lIns="0" tIns="0" rIns="0" bIns="0" anchor="ctr">
            <a:noAutofit/>
          </a:bodyPr>
          <a:p>
            <a:pPr indent="0" algn="l" defTabSz="914400">
              <a:lnSpc>
                <a:spcPct val="90000"/>
              </a:lnSpc>
              <a:buNone/>
              <a:tabLst>
                <a:tab pos="0" algn="l"/>
              </a:tabLst>
            </a:pPr>
            <a:r>
              <a:rPr lang="en-SA" sz="4400" b="1" u="none" strike="noStrike">
                <a:solidFill>
                  <a:srgbClr val="1820E9"/>
                </a:solidFill>
                <a:effectLst/>
                <a:uFillTx/>
                <a:latin typeface="Arial"/>
                <a:ea typeface="DejaVu Sans"/>
              </a:rPr>
              <a:t>Why Statistics</a:t>
            </a:r>
            <a:endParaRPr lang="en-US" sz="4400" b="0" u="none" strike="noStrike">
              <a:solidFill>
                <a:schemeClr val="dk1"/>
              </a:solidFill>
              <a:effectLst/>
              <a:uFillTx/>
              <a:latin typeface="Arial"/>
            </a:endParaRPr>
          </a:p>
        </p:txBody>
      </p:sp>
      <p:sp>
        <p:nvSpPr>
          <p:cNvPr id="89" name="PlaceHolder 2"/>
          <p:cNvSpPr>
            <a:spLocks noGrp="1"/>
          </p:cNvSpPr>
          <p:nvPr>
            <p:ph type="subTitle"/>
          </p:nvPr>
        </p:nvSpPr>
        <p:spPr>
          <a:xfrm>
            <a:off x="457560" y="1497240"/>
            <a:ext cx="8228520" cy="3863160"/>
          </a:xfrm>
          <a:prstGeom prst="rect">
            <a:avLst/>
          </a:prstGeom>
          <a:noFill/>
          <a:ln w="0">
            <a:noFill/>
          </a:ln>
        </p:spPr>
        <p:txBody>
          <a:bodyPr lIns="0" tIns="0" rIns="0" bIns="0" anchor="ctr">
            <a:noAutofit/>
          </a:bodyPr>
          <a:p>
            <a:pPr marL="717480" lvl="6" indent="-436680" algn="l" defTabSz="914400">
              <a:lnSpc>
                <a:spcPct val="90000"/>
              </a:lnSpc>
              <a:spcBef>
                <a:spcPts val="499"/>
              </a:spcBef>
              <a:buClr>
                <a:srgbClr val="000000"/>
              </a:buClr>
              <a:buSzPct val="45000"/>
              <a:buFont typeface="Wingdings" charset="2"/>
              <a:buChar char=""/>
            </a:pPr>
            <a:r>
              <a:rPr lang="en-SA" sz="2000" b="0" u="none" strike="noStrike">
                <a:solidFill>
                  <a:schemeClr val="dk1"/>
                </a:solidFill>
                <a:effectLst/>
                <a:uFillTx/>
                <a:latin typeface="Arial"/>
                <a:ea typeface="DejaVu Sans"/>
              </a:rPr>
              <a:t>Weather forecast</a:t>
            </a:r>
            <a:endParaRPr lang="en-GB" sz="2000" b="0" u="none" strike="noStrike">
              <a:solidFill>
                <a:srgbClr val="000000"/>
              </a:solidFill>
              <a:effectLst/>
              <a:uFillTx/>
              <a:latin typeface="Arial"/>
            </a:endParaRPr>
          </a:p>
          <a:p>
            <a:pPr marL="717480" lvl="6" indent="-436680" algn="l" defTabSz="914400">
              <a:lnSpc>
                <a:spcPct val="90000"/>
              </a:lnSpc>
              <a:spcBef>
                <a:spcPts val="499"/>
              </a:spcBef>
              <a:buClr>
                <a:srgbClr val="000000"/>
              </a:buClr>
              <a:buSzPct val="45000"/>
              <a:buFont typeface="Wingdings" charset="2"/>
              <a:buChar char=""/>
            </a:pPr>
            <a:r>
              <a:rPr lang="en-SA" sz="2000" b="0" u="none" strike="noStrike">
                <a:solidFill>
                  <a:schemeClr val="dk1"/>
                </a:solidFill>
                <a:effectLst/>
                <a:uFillTx/>
                <a:latin typeface="Arial"/>
                <a:ea typeface="DejaVu Sans"/>
              </a:rPr>
              <a:t>Self-driving cars</a:t>
            </a:r>
            <a:endParaRPr lang="en-GB" sz="2000" b="0" u="none" strike="noStrike">
              <a:solidFill>
                <a:srgbClr val="000000"/>
              </a:solidFill>
              <a:effectLst/>
              <a:uFillTx/>
              <a:latin typeface="Arial"/>
            </a:endParaRPr>
          </a:p>
          <a:p>
            <a:pPr marL="717480" lvl="6" indent="-436680" algn="l" defTabSz="914400">
              <a:lnSpc>
                <a:spcPct val="90000"/>
              </a:lnSpc>
              <a:spcBef>
                <a:spcPts val="499"/>
              </a:spcBef>
              <a:buClr>
                <a:srgbClr val="000000"/>
              </a:buClr>
              <a:buSzPct val="45000"/>
              <a:buFont typeface="Wingdings" charset="2"/>
              <a:buChar char=""/>
            </a:pPr>
            <a:r>
              <a:rPr lang="en-US" sz="2000" b="0" u="none" strike="noStrike">
                <a:solidFill>
                  <a:schemeClr val="dk1"/>
                </a:solidFill>
                <a:effectLst/>
                <a:uFillTx/>
                <a:latin typeface="Arial"/>
                <a:ea typeface="DejaVu Sans"/>
              </a:rPr>
              <a:t>P</a:t>
            </a:r>
            <a:r>
              <a:rPr lang="en-SA" sz="2000" b="0" u="none" strike="noStrike">
                <a:solidFill>
                  <a:schemeClr val="dk1"/>
                </a:solidFill>
                <a:effectLst/>
                <a:uFillTx/>
                <a:latin typeface="Arial"/>
                <a:ea typeface="DejaVu Sans"/>
              </a:rPr>
              <a:t>rotein design</a:t>
            </a:r>
            <a:endParaRPr lang="en-GB" sz="2000" b="0" u="none" strike="noStrike">
              <a:solidFill>
                <a:srgbClr val="000000"/>
              </a:solidFill>
              <a:effectLst/>
              <a:uFillTx/>
              <a:latin typeface="Arial"/>
            </a:endParaRPr>
          </a:p>
          <a:p>
            <a:pPr marL="717480" lvl="4" indent="-436680" algn="l" defTabSz="914400">
              <a:lnSpc>
                <a:spcPct val="90000"/>
              </a:lnSpc>
              <a:spcBef>
                <a:spcPts val="499"/>
              </a:spcBef>
              <a:buClr>
                <a:srgbClr val="000000"/>
              </a:buClr>
              <a:buSzPct val="45000"/>
              <a:buFont typeface="Wingdings" charset="2"/>
              <a:buChar char=""/>
            </a:pPr>
            <a:r>
              <a:rPr lang="en-SA" sz="2000" b="0" u="none" strike="noStrike">
                <a:solidFill>
                  <a:schemeClr val="dk1"/>
                </a:solidFill>
                <a:effectLst/>
                <a:uFillTx/>
                <a:latin typeface="Arial"/>
                <a:ea typeface="DejaVu Sans"/>
              </a:rPr>
              <a:t>ChatGPT/Gemini</a:t>
            </a:r>
            <a:endParaRPr lang="en-GB" sz="2000" b="0" u="none" strike="noStrike">
              <a:solidFill>
                <a:srgbClr val="000000"/>
              </a:solidFill>
              <a:effectLst/>
              <a:uFillTx/>
              <a:latin typeface="Arial"/>
            </a:endParaRPr>
          </a:p>
          <a:p>
            <a:pPr marL="717480" lvl="4" indent="-436680" algn="l" defTabSz="914400">
              <a:lnSpc>
                <a:spcPct val="90000"/>
              </a:lnSpc>
              <a:spcBef>
                <a:spcPts val="499"/>
              </a:spcBef>
              <a:buClr>
                <a:srgbClr val="000000"/>
              </a:buClr>
              <a:buSzPct val="45000"/>
              <a:buFont typeface="Wingdings" charset="2"/>
              <a:buChar char=""/>
            </a:pPr>
            <a:r>
              <a:rPr lang="en-SA" sz="2000" b="0" u="none" strike="noStrike">
                <a:solidFill>
                  <a:schemeClr val="dk1"/>
                </a:solidFill>
                <a:effectLst/>
                <a:uFillTx/>
                <a:latin typeface="Arial"/>
                <a:ea typeface="DejaVu Sans"/>
              </a:rPr>
              <a:t>Estimation of health risk and impact of factors on this risk</a:t>
            </a:r>
            <a:endParaRPr lang="en-GB" sz="2000" b="0" u="none" strike="noStrike">
              <a:solidFill>
                <a:srgbClr val="000000"/>
              </a:solidFill>
              <a:effectLst/>
              <a:uFillTx/>
              <a:latin typeface="Arial"/>
            </a:endParaRPr>
          </a:p>
          <a:p>
            <a:pPr marL="717480" lvl="4" indent="-436680" algn="l" defTabSz="914400">
              <a:lnSpc>
                <a:spcPct val="90000"/>
              </a:lnSpc>
              <a:spcBef>
                <a:spcPts val="499"/>
              </a:spcBef>
              <a:buClr>
                <a:srgbClr val="000000"/>
              </a:buClr>
              <a:buSzPct val="45000"/>
              <a:buFont typeface="Wingdings" charset="2"/>
              <a:buChar char=""/>
            </a:pPr>
            <a:r>
              <a:rPr lang="en-SA" sz="2000" b="0" u="none" strike="noStrike">
                <a:solidFill>
                  <a:schemeClr val="dk1"/>
                </a:solidFill>
                <a:effectLst/>
                <a:uFillTx/>
                <a:latin typeface="Arial"/>
                <a:ea typeface="DejaVu Sans"/>
              </a:rPr>
              <a:t>…</a:t>
            </a:r>
            <a:endParaRPr lang="en-GB" sz="2000" b="0" u="none" strike="noStrike">
              <a:solidFill>
                <a:srgbClr val="000000"/>
              </a:solidFill>
              <a:effectLst/>
              <a:uFillTx/>
              <a:latin typeface="Arial"/>
            </a:endParaRPr>
          </a:p>
          <a:p>
            <a:pPr indent="0" algn="l" defTabSz="914400">
              <a:lnSpc>
                <a:spcPct val="90000"/>
              </a:lnSpc>
              <a:spcBef>
                <a:spcPts val="1001"/>
              </a:spcBef>
              <a:buNone/>
              <a:tabLst>
                <a:tab pos="0" algn="l"/>
              </a:tabLst>
            </a:pPr>
            <a:endParaRPr lang="en-GB" sz="2400" b="0" u="none" strike="noStrike">
              <a:solidFill>
                <a:srgbClr val="000000"/>
              </a:solidFill>
              <a:effectLst/>
              <a:uFillTx/>
              <a:latin typeface="Arial"/>
            </a:endParaRPr>
          </a:p>
          <a:p>
            <a:pPr marL="571680" indent="-571680" algn="l" defTabSz="914400">
              <a:lnSpc>
                <a:spcPct val="90000"/>
              </a:lnSpc>
              <a:spcBef>
                <a:spcPts val="1001"/>
              </a:spcBef>
              <a:buClr>
                <a:srgbClr val="000000"/>
              </a:buClr>
              <a:buFont typeface="Arial"/>
              <a:buChar char="•"/>
              <a:tabLst>
                <a:tab pos="0" algn="l"/>
              </a:tabLst>
            </a:pPr>
            <a:r>
              <a:rPr lang="en-SA" sz="2400" b="0" u="none" strike="noStrike">
                <a:solidFill>
                  <a:schemeClr val="dk1"/>
                </a:solidFill>
                <a:effectLst/>
                <a:uFillTx/>
                <a:latin typeface="Arial"/>
                <a:ea typeface="DejaVu Sans"/>
              </a:rPr>
              <a:t>Statistics training offers the mathematical tools to quantify uncertainty and estimating effects of various factors.</a:t>
            </a:r>
            <a:endParaRPr lang="en-GB" sz="2400" b="0" u="none" strike="noStrike">
              <a:solidFill>
                <a:srgbClr val="000000"/>
              </a:solidFill>
              <a:effectLst/>
              <a:uFillTx/>
              <a:latin typeface="Arial"/>
            </a:endParaRPr>
          </a:p>
          <a:p>
            <a:pPr indent="0" algn="l" defTabSz="914400">
              <a:lnSpc>
                <a:spcPct val="90000"/>
              </a:lnSpc>
              <a:spcBef>
                <a:spcPts val="1001"/>
              </a:spcBef>
              <a:buNone/>
              <a:tabLst>
                <a:tab pos="0" algn="l"/>
              </a:tabLst>
            </a:pPr>
            <a:endParaRPr lang="en-GB" sz="24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timing>
    <p:tnLst>
      <p:par>
        <p:cTn id="11" dur="indefinite" restart="never" nodeType="tmRoot">
          <p:childTnLst>
            <p:seq>
              <p:cTn id="12" dur="indefinite" nodeType="mainSeq">
                <p:childTnLst>
                  <p:par>
                    <p:cTn id="13" fill="hold">
                      <p:stCondLst>
                        <p:cond delay="indefinite"/>
                      </p:stCondLst>
                      <p:childTnLst>
                        <p:par>
                          <p:cTn id="14" fill="hold">
                            <p:stCondLst>
                              <p:cond delay="0"/>
                            </p:stCondLst>
                            <p:childTnLst>
                              <p:par>
                                <p:cTn id="15" presetID="1" presetClass="entr" fill="hold" nodeType="clickEffect">
                                  <p:stCondLst>
                                    <p:cond delay="0"/>
                                  </p:stCondLst>
                                  <p:childTnLst>
                                    <p:set>
                                      <p:cBhvr>
                                        <p:cTn id="16" dur="1" fill="hold">
                                          <p:stCondLst>
                                            <p:cond delay="0"/>
                                          </p:stCondLst>
                                        </p:cTn>
                                        <p:tgtEl>
                                          <p:spTgt spid="89">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fill="hold" nodeType="clickEffect">
                                  <p:stCondLst>
                                    <p:cond delay="0"/>
                                  </p:stCondLst>
                                  <p:childTnLst>
                                    <p:set>
                                      <p:cBhvr>
                                        <p:cTn id="20" dur="1" fill="hold">
                                          <p:stCondLst>
                                            <p:cond delay="0"/>
                                          </p:stCondLst>
                                        </p:cTn>
                                        <p:tgtEl>
                                          <p:spTgt spid="89">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fill="hold" nodeType="clickEffect">
                                  <p:stCondLst>
                                    <p:cond delay="0"/>
                                  </p:stCondLst>
                                  <p:childTnLst>
                                    <p:set>
                                      <p:cBhvr>
                                        <p:cTn id="24" dur="1" fill="hold">
                                          <p:stCondLst>
                                            <p:cond delay="0"/>
                                          </p:stCondLst>
                                        </p:cTn>
                                        <p:tgtEl>
                                          <p:spTgt spid="89">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fill="hold" nodeType="clickEffect">
                                  <p:stCondLst>
                                    <p:cond delay="0"/>
                                  </p:stCondLst>
                                  <p:childTnLst>
                                    <p:set>
                                      <p:cBhvr>
                                        <p:cTn id="28" dur="1" fill="hold">
                                          <p:stCondLst>
                                            <p:cond delay="0"/>
                                          </p:stCondLst>
                                        </p:cTn>
                                        <p:tgtEl>
                                          <p:spTgt spid="89">
                                            <p:txEl>
                                              <p:pRg st="4" end="4"/>
                                            </p:txEl>
                                          </p:spTgt>
                                        </p:tgtEl>
                                        <p:attrNameLst>
                                          <p:attrName>style.visibility</p:attrName>
                                        </p:attrNameLst>
                                      </p:cBhvr>
                                      <p:to>
                                        <p:strVal val="visible"/>
                                      </p:to>
                                    </p:set>
                                  </p:childTnLst>
                                </p:cTn>
                              </p:par>
                              <p:par>
                                <p:cTn id="29" presetID="1" presetClass="entr" fill="hold" nodeType="withEffect">
                                  <p:stCondLst>
                                    <p:cond delay="0"/>
                                  </p:stCondLst>
                                  <p:childTnLst>
                                    <p:set>
                                      <p:cBhvr>
                                        <p:cTn id="30" dur="1" fill="hold">
                                          <p:stCondLst>
                                            <p:cond delay="0"/>
                                          </p:stCondLst>
                                        </p:cTn>
                                        <p:tgtEl>
                                          <p:spTgt spid="89">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fill="hold" nodeType="clickEffect">
                                  <p:stCondLst>
                                    <p:cond delay="0"/>
                                  </p:stCondLst>
                                  <p:childTnLst>
                                    <p:set>
                                      <p:cBhvr>
                                        <p:cTn id="34" dur="1" fill="hold">
                                          <p:stCondLst>
                                            <p:cond delay="0"/>
                                          </p:stCondLst>
                                        </p:cTn>
                                        <p:tgtEl>
                                          <p:spTgt spid="89">
                                            <p:txEl>
                                              <p:pRg st="7" end="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0" name="TextShape 1"/>
          <p:cNvSpPr/>
          <p:nvPr/>
        </p:nvSpPr>
        <p:spPr>
          <a:xfrm>
            <a:off x="457200" y="378360"/>
            <a:ext cx="8228520" cy="850680"/>
          </a:xfrm>
          <a:prstGeom prst="rect">
            <a:avLst/>
          </a:prstGeom>
          <a:noFill/>
          <a:ln w="0">
            <a:noFill/>
          </a:ln>
        </p:spPr>
        <p:style>
          <a:lnRef idx="0"/>
          <a:fillRef idx="0"/>
          <a:effectRef idx="0"/>
          <a:fontRef idx="minor"/>
        </p:style>
        <p:txBody>
          <a:bodyPr lIns="90000" tIns="45000" rIns="90000" bIns="45000" anchor="ctr">
            <a:normAutofit/>
          </a:bodyPr>
          <a:p>
            <a:pPr defTabSz="914400">
              <a:lnSpc>
                <a:spcPct val="100000"/>
              </a:lnSpc>
            </a:pPr>
            <a:r>
              <a:rPr lang="en-US" sz="4400" b="1" u="none" strike="noStrike">
                <a:solidFill>
                  <a:srgbClr val="1820E9"/>
                </a:solidFill>
                <a:effectLst/>
                <a:uFillTx/>
                <a:latin typeface="Arial"/>
                <a:ea typeface="DejaVu Sans"/>
              </a:rPr>
              <a:t>Demand</a:t>
            </a:r>
            <a:r>
              <a:rPr lang="en-US" sz="4400" b="1" u="none" strike="noStrike">
                <a:solidFill>
                  <a:srgbClr val="0000FF"/>
                </a:solidFill>
                <a:effectLst/>
                <a:uFillTx/>
                <a:latin typeface="Arial"/>
                <a:ea typeface="DejaVu Sans"/>
              </a:rPr>
              <a:t> for Statistics</a:t>
            </a:r>
            <a:endParaRPr lang="en-GB" sz="4400" b="0" u="none" strike="noStrike">
              <a:solidFill>
                <a:srgbClr val="000000"/>
              </a:solidFill>
              <a:effectLst/>
              <a:uFillTx/>
              <a:latin typeface="Arial"/>
            </a:endParaRPr>
          </a:p>
        </p:txBody>
      </p:sp>
      <p:sp>
        <p:nvSpPr>
          <p:cNvPr id="91" name="TextShape 2"/>
          <p:cNvSpPr/>
          <p:nvPr/>
        </p:nvSpPr>
        <p:spPr>
          <a:xfrm>
            <a:off x="457200" y="1584000"/>
            <a:ext cx="8228520" cy="4713120"/>
          </a:xfrm>
          <a:prstGeom prst="rect">
            <a:avLst/>
          </a:prstGeom>
          <a:noFill/>
          <a:ln w="0">
            <a:noFill/>
          </a:ln>
        </p:spPr>
        <p:style>
          <a:lnRef idx="0"/>
          <a:fillRef idx="0"/>
          <a:effectRef idx="0"/>
          <a:fontRef idx="minor"/>
        </p:style>
        <p:txBody>
          <a:bodyPr lIns="90000" tIns="45000" rIns="90000" bIns="45000" anchor="t">
            <a:normAutofit/>
          </a:bodyPr>
          <a:p>
            <a:pPr marL="360" algn="just" defTabSz="914400">
              <a:lnSpc>
                <a:spcPct val="100000"/>
              </a:lnSpc>
              <a:spcBef>
                <a:spcPts val="641"/>
              </a:spcBef>
            </a:pPr>
            <a:r>
              <a:rPr lang="en-US" sz="2400" b="1" u="none" strike="noStrike">
                <a:solidFill>
                  <a:srgbClr val="000000"/>
                </a:solidFill>
                <a:effectLst/>
                <a:uFillTx/>
                <a:latin typeface="Arial"/>
                <a:ea typeface="DejaVu Sans"/>
              </a:rPr>
              <a:t>High demand </a:t>
            </a:r>
            <a:r>
              <a:rPr lang="en-US" sz="2400" b="0" u="none" strike="noStrike">
                <a:solidFill>
                  <a:srgbClr val="000000"/>
                </a:solidFill>
                <a:effectLst/>
                <a:uFillTx/>
                <a:latin typeface="Arial"/>
                <a:ea typeface="DejaVu Sans"/>
              </a:rPr>
              <a:t>for statisticians and data scientists in </a:t>
            </a:r>
            <a:r>
              <a:rPr lang="en-US" sz="2400" b="0" u="none" strike="noStrike">
                <a:solidFill>
                  <a:srgbClr val="0000FF"/>
                </a:solidFill>
                <a:effectLst/>
                <a:uFillTx/>
                <a:latin typeface="Arial"/>
                <a:ea typeface="DejaVu Sans"/>
              </a:rPr>
              <a:t>academia</a:t>
            </a:r>
            <a:r>
              <a:rPr lang="en-US" sz="2400" b="0" u="none" strike="noStrike">
                <a:solidFill>
                  <a:srgbClr val="000000"/>
                </a:solidFill>
                <a:effectLst/>
                <a:uFillTx/>
                <a:latin typeface="Arial"/>
                <a:ea typeface="DejaVu Sans"/>
              </a:rPr>
              <a:t>, </a:t>
            </a:r>
            <a:r>
              <a:rPr lang="en-US" sz="2400" b="0" u="none" strike="noStrike">
                <a:solidFill>
                  <a:srgbClr val="7030A0"/>
                </a:solidFill>
                <a:effectLst/>
                <a:uFillTx/>
                <a:latin typeface="Arial"/>
                <a:ea typeface="DejaVu Sans"/>
              </a:rPr>
              <a:t>government</a:t>
            </a:r>
            <a:r>
              <a:rPr lang="en-US" sz="2400" b="0" u="none" strike="noStrike">
                <a:solidFill>
                  <a:srgbClr val="000000"/>
                </a:solidFill>
                <a:effectLst/>
                <a:uFillTx/>
                <a:latin typeface="Arial"/>
                <a:ea typeface="DejaVu Sans"/>
              </a:rPr>
              <a:t> and </a:t>
            </a:r>
            <a:r>
              <a:rPr lang="en-US" sz="2400" b="0" u="none" strike="noStrike">
                <a:solidFill>
                  <a:srgbClr val="C00000"/>
                </a:solidFill>
                <a:effectLst/>
                <a:uFillTx/>
                <a:latin typeface="Arial"/>
                <a:ea typeface="DejaVu Sans"/>
              </a:rPr>
              <a:t>industry</a:t>
            </a:r>
            <a:r>
              <a:rPr lang="en-US" sz="2400" b="0" u="none" strike="noStrike">
                <a:solidFill>
                  <a:srgbClr val="000000"/>
                </a:solidFill>
                <a:effectLst/>
                <a:uFillTx/>
                <a:latin typeface="Arial"/>
                <a:ea typeface="DejaVu Sans"/>
              </a:rPr>
              <a:t> (tech, finance, marketing, health, etc.)</a:t>
            </a:r>
            <a:endParaRPr lang="en-GB" sz="2400" b="0" u="none" strike="noStrike">
              <a:solidFill>
                <a:srgbClr val="000000"/>
              </a:solidFill>
              <a:effectLst/>
              <a:uFillTx/>
              <a:latin typeface="Arial"/>
            </a:endParaRPr>
          </a:p>
          <a:p>
            <a:pPr algn="just" defTabSz="914400">
              <a:lnSpc>
                <a:spcPct val="100000"/>
              </a:lnSpc>
              <a:spcBef>
                <a:spcPts val="641"/>
              </a:spcBef>
            </a:pPr>
            <a:endParaRPr lang="en-GB" sz="2800" b="0" u="none" strike="noStrike">
              <a:solidFill>
                <a:srgbClr val="000000"/>
              </a:solidFill>
              <a:effectLst/>
              <a:uFillTx/>
              <a:latin typeface="Arial"/>
            </a:endParaRPr>
          </a:p>
          <a:p>
            <a:pPr marL="360" algn="just" defTabSz="914400">
              <a:lnSpc>
                <a:spcPct val="100000"/>
              </a:lnSpc>
              <a:spcBef>
                <a:spcPts val="641"/>
              </a:spcBef>
            </a:pPr>
            <a:r>
              <a:rPr lang="en-US" sz="2400" b="1" u="none" strike="noStrike">
                <a:solidFill>
                  <a:srgbClr val="1820E9"/>
                </a:solidFill>
                <a:effectLst/>
                <a:uFillTx/>
                <a:latin typeface="Arial"/>
                <a:ea typeface="DejaVu Sans"/>
              </a:rPr>
              <a:t>Opportunities in Saudi Arabia</a:t>
            </a:r>
            <a:endParaRPr lang="en-GB" sz="2400" b="0" u="none" strike="noStrike">
              <a:solidFill>
                <a:srgbClr val="000000"/>
              </a:solidFill>
              <a:effectLst/>
              <a:uFillTx/>
              <a:latin typeface="Arial"/>
            </a:endParaRPr>
          </a:p>
          <a:p>
            <a:pPr marL="914760" lvl="1" indent="-457200" algn="just" defTabSz="914400">
              <a:lnSpc>
                <a:spcPct val="100000"/>
              </a:lnSpc>
              <a:spcBef>
                <a:spcPts val="641"/>
              </a:spcBef>
              <a:buClr>
                <a:srgbClr val="000000"/>
              </a:buClr>
              <a:buFont typeface="Arial"/>
              <a:buChar char="•"/>
            </a:pPr>
            <a:r>
              <a:rPr lang="en-US" sz="2000" b="0" u="none" strike="noStrike">
                <a:solidFill>
                  <a:srgbClr val="000000"/>
                </a:solidFill>
                <a:effectLst/>
                <a:uFillTx/>
                <a:latin typeface="Arial"/>
                <a:ea typeface="DejaVu Sans"/>
              </a:rPr>
              <a:t>Health and Wellness </a:t>
            </a:r>
            <a:endParaRPr lang="en-GB" sz="2000" b="0" u="none" strike="noStrike">
              <a:solidFill>
                <a:srgbClr val="000000"/>
              </a:solidFill>
              <a:effectLst/>
              <a:uFillTx/>
              <a:latin typeface="Arial"/>
            </a:endParaRPr>
          </a:p>
          <a:p>
            <a:pPr marL="914760" lvl="1" indent="-457200" algn="just" defTabSz="914400">
              <a:lnSpc>
                <a:spcPct val="100000"/>
              </a:lnSpc>
              <a:spcBef>
                <a:spcPts val="641"/>
              </a:spcBef>
              <a:buClr>
                <a:srgbClr val="000000"/>
              </a:buClr>
              <a:buFont typeface="Arial"/>
              <a:buChar char="•"/>
            </a:pPr>
            <a:r>
              <a:rPr lang="en-US" sz="2000" b="0" u="none" strike="noStrike">
                <a:solidFill>
                  <a:srgbClr val="000000"/>
                </a:solidFill>
                <a:effectLst/>
                <a:uFillTx/>
                <a:latin typeface="Arial"/>
                <a:ea typeface="DejaVu Sans"/>
              </a:rPr>
              <a:t>Energy</a:t>
            </a:r>
            <a:endParaRPr lang="en-GB" sz="2000" b="0" u="none" strike="noStrike">
              <a:solidFill>
                <a:srgbClr val="000000"/>
              </a:solidFill>
              <a:effectLst/>
              <a:uFillTx/>
              <a:latin typeface="Arial"/>
            </a:endParaRPr>
          </a:p>
          <a:p>
            <a:pPr marL="914760" lvl="1" indent="-457200" algn="just" defTabSz="914400">
              <a:lnSpc>
                <a:spcPct val="100000"/>
              </a:lnSpc>
              <a:spcBef>
                <a:spcPts val="641"/>
              </a:spcBef>
              <a:buClr>
                <a:srgbClr val="000000"/>
              </a:buClr>
              <a:buFont typeface="Arial"/>
              <a:buChar char="•"/>
            </a:pPr>
            <a:r>
              <a:rPr lang="en-US" sz="2000" b="0" u="none" strike="noStrike">
                <a:solidFill>
                  <a:srgbClr val="000000"/>
                </a:solidFill>
                <a:effectLst/>
                <a:uFillTx/>
                <a:latin typeface="Arial"/>
                <a:ea typeface="DejaVu Sans"/>
              </a:rPr>
              <a:t>Environment </a:t>
            </a:r>
            <a:endParaRPr lang="en-GB" sz="2000" b="0" u="none" strike="noStrike">
              <a:solidFill>
                <a:srgbClr val="000000"/>
              </a:solidFill>
              <a:effectLst/>
              <a:uFillTx/>
              <a:latin typeface="Arial"/>
            </a:endParaRPr>
          </a:p>
          <a:p>
            <a:pPr marL="914760" lvl="1" indent="-457200" algn="just" defTabSz="914400">
              <a:lnSpc>
                <a:spcPct val="100000"/>
              </a:lnSpc>
              <a:spcBef>
                <a:spcPts val="641"/>
              </a:spcBef>
              <a:buClr>
                <a:srgbClr val="000000"/>
              </a:buClr>
              <a:buFont typeface="Arial"/>
              <a:buChar char="•"/>
            </a:pPr>
            <a:r>
              <a:rPr lang="en-US" sz="2000" b="0" u="none" strike="noStrike">
                <a:solidFill>
                  <a:srgbClr val="000000"/>
                </a:solidFill>
                <a:effectLst/>
                <a:uFillTx/>
                <a:latin typeface="Arial"/>
                <a:ea typeface="DejaVu Sans"/>
              </a:rPr>
              <a:t>Agriculture</a:t>
            </a:r>
            <a:endParaRPr lang="en-GB" sz="2000" b="0" u="none" strike="noStrike">
              <a:solidFill>
                <a:srgbClr val="000000"/>
              </a:solidFill>
              <a:effectLst/>
              <a:uFillTx/>
              <a:latin typeface="Arial"/>
            </a:endParaRPr>
          </a:p>
          <a:p>
            <a:pPr marL="914760" lvl="1" indent="-457200" algn="just" defTabSz="914400">
              <a:lnSpc>
                <a:spcPct val="100000"/>
              </a:lnSpc>
              <a:spcBef>
                <a:spcPts val="641"/>
              </a:spcBef>
              <a:buClr>
                <a:srgbClr val="000000"/>
              </a:buClr>
              <a:buFont typeface="Arial"/>
              <a:buChar char="•"/>
            </a:pPr>
            <a:r>
              <a:rPr lang="en-US" sz="2000" b="0" u="none" strike="noStrike">
                <a:solidFill>
                  <a:srgbClr val="000000"/>
                </a:solidFill>
                <a:effectLst/>
                <a:uFillTx/>
                <a:latin typeface="Arial"/>
                <a:ea typeface="DejaVu Sans"/>
              </a:rPr>
              <a:t>Artificial Intelligence</a:t>
            </a:r>
            <a:endParaRPr lang="en-GB" sz="2000" b="0" u="none" strike="noStrike">
              <a:solidFill>
                <a:srgbClr val="000000"/>
              </a:solidFill>
              <a:effectLst/>
              <a:uFillTx/>
              <a:latin typeface="Arial"/>
            </a:endParaRPr>
          </a:p>
          <a:p>
            <a:pPr marL="914760" lvl="1" indent="-457200" algn="just" defTabSz="914400">
              <a:lnSpc>
                <a:spcPct val="100000"/>
              </a:lnSpc>
              <a:spcBef>
                <a:spcPts val="641"/>
              </a:spcBef>
              <a:buClr>
                <a:srgbClr val="000000"/>
              </a:buClr>
              <a:buFont typeface="Arial"/>
              <a:buChar char="•"/>
            </a:pPr>
            <a:r>
              <a:rPr lang="en-US" sz="2000" b="0" u="none" strike="noStrike">
                <a:solidFill>
                  <a:srgbClr val="000000"/>
                </a:solidFill>
                <a:effectLst/>
                <a:uFillTx/>
                <a:latin typeface="Arial"/>
                <a:ea typeface="DejaVu Sans"/>
              </a:rPr>
              <a:t>Research</a:t>
            </a:r>
            <a:endParaRPr lang="en-GB" sz="20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timing>
    <p:tnLst>
      <p:par>
        <p:cTn id="35" dur="indefinite" restart="never" nodeType="tmRoot">
          <p:childTnLst>
            <p:seq>
              <p:cTn id="36" dur="indefinite" nodeType="mainSeq">
                <p:childTnLst>
                  <p:par>
                    <p:cTn id="37" fill="hold">
                      <p:stCondLst>
                        <p:cond delay="indefinite"/>
                      </p:stCondLst>
                      <p:childTnLst>
                        <p:par>
                          <p:cTn id="38" fill="hold">
                            <p:stCondLst>
                              <p:cond delay="0"/>
                            </p:stCondLst>
                            <p:childTnLst>
                              <p:par>
                                <p:cTn id="39" presetID="1" presetClass="entr" fill="hold" nodeType="clickEffect">
                                  <p:stCondLst>
                                    <p:cond delay="0"/>
                                  </p:stCondLst>
                                  <p:childTnLst>
                                    <p:set>
                                      <p:cBhvr>
                                        <p:cTn id="40" dur="1" fill="hold">
                                          <p:stCondLst>
                                            <p:cond delay="0"/>
                                          </p:stCondLst>
                                        </p:cTn>
                                        <p:tgtEl>
                                          <p:spTgt spid="91">
                                            <p:txEl>
                                              <p:pRg st="2" end="2"/>
                                            </p:txEl>
                                          </p:spTgt>
                                        </p:tgtEl>
                                        <p:attrNameLst>
                                          <p:attrName>style.visibility</p:attrName>
                                        </p:attrNameLst>
                                      </p:cBhvr>
                                      <p:to>
                                        <p:strVal val="visible"/>
                                      </p:to>
                                    </p:set>
                                  </p:childTnLst>
                                </p:cTn>
                              </p:par>
                              <p:par>
                                <p:cTn id="41" presetID="1" presetClass="entr" fill="hold" nodeType="withEffect">
                                  <p:stCondLst>
                                    <p:cond delay="0"/>
                                  </p:stCondLst>
                                  <p:childTnLst>
                                    <p:set>
                                      <p:cBhvr>
                                        <p:cTn id="42" dur="1" fill="hold">
                                          <p:stCondLst>
                                            <p:cond delay="0"/>
                                          </p:stCondLst>
                                        </p:cTn>
                                        <p:tgtEl>
                                          <p:spTgt spid="91">
                                            <p:txEl>
                                              <p:pRg st="3" end="3"/>
                                            </p:txEl>
                                          </p:spTgt>
                                        </p:tgtEl>
                                        <p:attrNameLst>
                                          <p:attrName>style.visibility</p:attrName>
                                        </p:attrNameLst>
                                      </p:cBhvr>
                                      <p:to>
                                        <p:strVal val="visible"/>
                                      </p:to>
                                    </p:set>
                                  </p:childTnLst>
                                </p:cTn>
                              </p:par>
                              <p:par>
                                <p:cTn id="43" presetID="1" presetClass="entr" fill="hold" nodeType="withEffect">
                                  <p:stCondLst>
                                    <p:cond delay="0"/>
                                  </p:stCondLst>
                                  <p:childTnLst>
                                    <p:set>
                                      <p:cBhvr>
                                        <p:cTn id="44" dur="1" fill="hold">
                                          <p:stCondLst>
                                            <p:cond delay="0"/>
                                          </p:stCondLst>
                                        </p:cTn>
                                        <p:tgtEl>
                                          <p:spTgt spid="91">
                                            <p:txEl>
                                              <p:pRg st="4" end="4"/>
                                            </p:txEl>
                                          </p:spTgt>
                                        </p:tgtEl>
                                        <p:attrNameLst>
                                          <p:attrName>style.visibility</p:attrName>
                                        </p:attrNameLst>
                                      </p:cBhvr>
                                      <p:to>
                                        <p:strVal val="visible"/>
                                      </p:to>
                                    </p:set>
                                  </p:childTnLst>
                                </p:cTn>
                              </p:par>
                              <p:par>
                                <p:cTn id="45" presetID="1" presetClass="entr" fill="hold" nodeType="withEffect">
                                  <p:stCondLst>
                                    <p:cond delay="0"/>
                                  </p:stCondLst>
                                  <p:childTnLst>
                                    <p:set>
                                      <p:cBhvr>
                                        <p:cTn id="46" dur="1" fill="hold">
                                          <p:stCondLst>
                                            <p:cond delay="0"/>
                                          </p:stCondLst>
                                        </p:cTn>
                                        <p:tgtEl>
                                          <p:spTgt spid="91">
                                            <p:txEl>
                                              <p:pRg st="5" end="5"/>
                                            </p:txEl>
                                          </p:spTgt>
                                        </p:tgtEl>
                                        <p:attrNameLst>
                                          <p:attrName>style.visibility</p:attrName>
                                        </p:attrNameLst>
                                      </p:cBhvr>
                                      <p:to>
                                        <p:strVal val="visible"/>
                                      </p:to>
                                    </p:set>
                                  </p:childTnLst>
                                </p:cTn>
                              </p:par>
                              <p:par>
                                <p:cTn id="47" presetID="1" presetClass="entr" fill="hold" nodeType="withEffect">
                                  <p:stCondLst>
                                    <p:cond delay="0"/>
                                  </p:stCondLst>
                                  <p:childTnLst>
                                    <p:set>
                                      <p:cBhvr>
                                        <p:cTn id="48" dur="1" fill="hold">
                                          <p:stCondLst>
                                            <p:cond delay="0"/>
                                          </p:stCondLst>
                                        </p:cTn>
                                        <p:tgtEl>
                                          <p:spTgt spid="91">
                                            <p:txEl>
                                              <p:pRg st="6" end="6"/>
                                            </p:txEl>
                                          </p:spTgt>
                                        </p:tgtEl>
                                        <p:attrNameLst>
                                          <p:attrName>style.visibility</p:attrName>
                                        </p:attrNameLst>
                                      </p:cBhvr>
                                      <p:to>
                                        <p:strVal val="visible"/>
                                      </p:to>
                                    </p:set>
                                  </p:childTnLst>
                                </p:cTn>
                              </p:par>
                              <p:par>
                                <p:cTn id="49" presetID="1" presetClass="entr" fill="hold" nodeType="withEffect">
                                  <p:stCondLst>
                                    <p:cond delay="0"/>
                                  </p:stCondLst>
                                  <p:childTnLst>
                                    <p:set>
                                      <p:cBhvr>
                                        <p:cTn id="50" dur="1" fill="hold">
                                          <p:stCondLst>
                                            <p:cond delay="0"/>
                                          </p:stCondLst>
                                        </p:cTn>
                                        <p:tgtEl>
                                          <p:spTgt spid="91">
                                            <p:txEl>
                                              <p:pRg st="7" end="7"/>
                                            </p:txEl>
                                          </p:spTgt>
                                        </p:tgtEl>
                                        <p:attrNameLst>
                                          <p:attrName>style.visibility</p:attrName>
                                        </p:attrNameLst>
                                      </p:cBhvr>
                                      <p:to>
                                        <p:strVal val="visible"/>
                                      </p:to>
                                    </p:set>
                                  </p:childTnLst>
                                </p:cTn>
                              </p:par>
                              <p:par>
                                <p:cTn id="51" presetID="1" presetClass="entr" fill="hold" nodeType="withEffect">
                                  <p:stCondLst>
                                    <p:cond delay="0"/>
                                  </p:stCondLst>
                                  <p:childTnLst>
                                    <p:set>
                                      <p:cBhvr>
                                        <p:cTn id="52" dur="1" fill="hold">
                                          <p:stCondLst>
                                            <p:cond delay="0"/>
                                          </p:stCondLst>
                                        </p:cTn>
                                        <p:tgtEl>
                                          <p:spTgt spid="91">
                                            <p:txEl>
                                              <p:pRg st="8" end="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2" name="PlaceHolder 1"/>
          <p:cNvSpPr>
            <a:spLocks noGrp="1"/>
          </p:cNvSpPr>
          <p:nvPr>
            <p:ph type="title"/>
          </p:nvPr>
        </p:nvSpPr>
        <p:spPr>
          <a:xfrm>
            <a:off x="457200" y="274680"/>
            <a:ext cx="8228520" cy="812520"/>
          </a:xfrm>
          <a:prstGeom prst="rect">
            <a:avLst/>
          </a:prstGeom>
          <a:noFill/>
          <a:ln w="0">
            <a:noFill/>
          </a:ln>
        </p:spPr>
        <p:txBody>
          <a:bodyPr lIns="0" tIns="0" rIns="0" bIns="0" anchor="ctr">
            <a:noAutofit/>
          </a:bodyPr>
          <a:p>
            <a:pPr indent="0" algn="l" defTabSz="914400">
              <a:lnSpc>
                <a:spcPct val="90000"/>
              </a:lnSpc>
              <a:buNone/>
              <a:tabLst>
                <a:tab pos="0" algn="l"/>
              </a:tabLst>
            </a:pPr>
            <a:r>
              <a:rPr lang="en-SA" sz="4000" b="1" u="none" strike="noStrike">
                <a:solidFill>
                  <a:srgbClr val="1820E9"/>
                </a:solidFill>
                <a:effectLst/>
                <a:uFillTx/>
                <a:latin typeface="Arial"/>
                <a:ea typeface="DejaVu Sans"/>
              </a:rPr>
              <a:t>Best Preparation</a:t>
            </a:r>
            <a:endParaRPr lang="en-US" sz="4000" b="0" u="none" strike="noStrike">
              <a:solidFill>
                <a:schemeClr val="dk1"/>
              </a:solidFill>
              <a:effectLst/>
              <a:uFillTx/>
              <a:latin typeface="Arial"/>
            </a:endParaRPr>
          </a:p>
        </p:txBody>
      </p:sp>
      <p:sp>
        <p:nvSpPr>
          <p:cNvPr id="93" name="PlaceHolder 2"/>
          <p:cNvSpPr>
            <a:spLocks noGrp="1"/>
          </p:cNvSpPr>
          <p:nvPr>
            <p:ph/>
          </p:nvPr>
        </p:nvSpPr>
        <p:spPr>
          <a:xfrm>
            <a:off x="457200" y="1087920"/>
            <a:ext cx="8228520" cy="5037120"/>
          </a:xfrm>
          <a:prstGeom prst="rect">
            <a:avLst/>
          </a:prstGeom>
          <a:noFill/>
          <a:ln w="0">
            <a:noFill/>
          </a:ln>
        </p:spPr>
        <p:txBody>
          <a:bodyPr lIns="0" tIns="0" rIns="0" bIns="0" anchor="t">
            <a:normAutofit fontScale="77500" lnSpcReduction="19999"/>
          </a:bodyPr>
          <a:p>
            <a:pPr indent="0" algn="l" defTabSz="914400">
              <a:lnSpc>
                <a:spcPct val="90000"/>
              </a:lnSpc>
              <a:spcBef>
                <a:spcPts val="1001"/>
              </a:spcBef>
              <a:buNone/>
              <a:tabLst>
                <a:tab pos="0" algn="l"/>
              </a:tabLst>
            </a:pPr>
            <a:endParaRPr lang="en-US" sz="3500" b="0" u="none" strike="noStrike">
              <a:solidFill>
                <a:schemeClr val="dk1"/>
              </a:solidFill>
              <a:effectLst/>
              <a:uFillTx/>
              <a:latin typeface="Arial"/>
            </a:endParaRPr>
          </a:p>
          <a:p>
            <a:pPr marL="228600" indent="-228600" algn="l" defTabSz="914400">
              <a:lnSpc>
                <a:spcPct val="170000"/>
              </a:lnSpc>
              <a:spcBef>
                <a:spcPts val="1001"/>
              </a:spcBef>
              <a:buClr>
                <a:srgbClr val="1820E9"/>
              </a:buClr>
              <a:buFont typeface="Arial"/>
              <a:buChar char="•"/>
              <a:tabLst>
                <a:tab pos="0" algn="l"/>
              </a:tabLst>
            </a:pPr>
            <a:r>
              <a:rPr lang="en-SA" sz="3100" b="1" u="none" strike="noStrike">
                <a:solidFill>
                  <a:srgbClr val="1820E9"/>
                </a:solidFill>
                <a:effectLst/>
                <a:uFillTx/>
                <a:latin typeface="Arial"/>
                <a:ea typeface="DejaVu Sans"/>
              </a:rPr>
              <a:t>Undergraduate majors</a:t>
            </a:r>
            <a:endParaRPr lang="en-US" sz="3100" b="0" u="none" strike="noStrike">
              <a:solidFill>
                <a:schemeClr val="dk1"/>
              </a:solidFill>
              <a:effectLst/>
              <a:uFillTx/>
              <a:latin typeface="Arial"/>
            </a:endParaRPr>
          </a:p>
          <a:p>
            <a:pPr marL="358920" lvl="4" indent="-228600" algn="l" defTabSz="914400">
              <a:lnSpc>
                <a:spcPct val="170000"/>
              </a:lnSpc>
              <a:spcBef>
                <a:spcPts val="499"/>
              </a:spcBef>
              <a:buClr>
                <a:srgbClr val="000000"/>
              </a:buClr>
              <a:buSzPct val="45000"/>
              <a:buFont typeface="Arial"/>
              <a:buChar char="•"/>
              <a:tabLst>
                <a:tab pos="0" algn="l"/>
              </a:tabLst>
            </a:pPr>
            <a:r>
              <a:rPr lang="en-SA" sz="2600" b="0" u="none" strike="noStrike">
                <a:solidFill>
                  <a:schemeClr val="dk1"/>
                </a:solidFill>
                <a:effectLst/>
                <a:uFillTx/>
                <a:latin typeface="Arial"/>
                <a:ea typeface="DejaVu Sans"/>
              </a:rPr>
              <a:t>Mathematics </a:t>
            </a:r>
            <a:r>
              <a:rPr lang="en-US" sz="2600" b="0" u="none" strike="noStrike">
                <a:solidFill>
                  <a:schemeClr val="dk1"/>
                </a:solidFill>
                <a:effectLst/>
                <a:uFillTx/>
                <a:latin typeface="Arial"/>
                <a:ea typeface="DejaVu Sans"/>
              </a:rPr>
              <a:t>(</a:t>
            </a:r>
            <a:r>
              <a:rPr lang="en-SA" sz="2600" b="0" u="none" strike="noStrike">
                <a:solidFill>
                  <a:schemeClr val="dk1"/>
                </a:solidFill>
                <a:effectLst/>
                <a:uFillTx/>
                <a:latin typeface="Arial"/>
                <a:ea typeface="DejaVu Sans"/>
              </a:rPr>
              <a:t>mixed with Applied</a:t>
            </a:r>
            <a:r>
              <a:rPr lang="en-US" sz="2600" b="0" u="none" strike="noStrike">
                <a:solidFill>
                  <a:schemeClr val="dk1"/>
                </a:solidFill>
                <a:effectLst/>
                <a:uFillTx/>
                <a:latin typeface="Arial"/>
                <a:ea typeface="DejaVu Sans"/>
              </a:rPr>
              <a:t>), </a:t>
            </a:r>
            <a:r>
              <a:rPr lang="en-SA" sz="2600" b="0" u="none" strike="noStrike">
                <a:solidFill>
                  <a:schemeClr val="dk1"/>
                </a:solidFill>
                <a:effectLst/>
                <a:uFillTx/>
                <a:latin typeface="Arial"/>
                <a:ea typeface="DejaVu Sans"/>
              </a:rPr>
              <a:t>Statistics/Physics/Computer Science</a:t>
            </a:r>
            <a:r>
              <a:rPr lang="en-US" sz="2600" b="0" u="none" strike="noStrike">
                <a:solidFill>
                  <a:schemeClr val="dk1"/>
                </a:solidFill>
                <a:effectLst/>
                <a:uFillTx/>
                <a:latin typeface="Arial"/>
                <a:ea typeface="DejaVu Sans"/>
              </a:rPr>
              <a:t>/Electrical Engineering</a:t>
            </a:r>
            <a:endParaRPr lang="en-US" sz="2600" b="0" u="none" strike="noStrike">
              <a:solidFill>
                <a:schemeClr val="dk1"/>
              </a:solidFill>
              <a:effectLst/>
              <a:uFillTx/>
              <a:latin typeface="Arial"/>
            </a:endParaRPr>
          </a:p>
          <a:p>
            <a:pPr indent="0" algn="l" defTabSz="914400">
              <a:lnSpc>
                <a:spcPct val="170000"/>
              </a:lnSpc>
              <a:spcBef>
                <a:spcPts val="499"/>
              </a:spcBef>
              <a:buNone/>
              <a:tabLst>
                <a:tab pos="0" algn="l"/>
              </a:tabLst>
            </a:pPr>
            <a:endParaRPr lang="en-US" sz="2600" b="0" u="none" strike="noStrike">
              <a:solidFill>
                <a:schemeClr val="dk1"/>
              </a:solidFill>
              <a:effectLst/>
              <a:uFillTx/>
              <a:latin typeface="Arial"/>
            </a:endParaRPr>
          </a:p>
          <a:p>
            <a:pPr marL="228600" indent="-228600" algn="l" defTabSz="914400">
              <a:lnSpc>
                <a:spcPct val="170000"/>
              </a:lnSpc>
              <a:spcBef>
                <a:spcPts val="1001"/>
              </a:spcBef>
              <a:buClr>
                <a:srgbClr val="1820E9"/>
              </a:buClr>
              <a:buFont typeface="Arial"/>
              <a:buChar char="•"/>
              <a:tabLst>
                <a:tab pos="0" algn="l"/>
              </a:tabLst>
            </a:pPr>
            <a:r>
              <a:rPr lang="en-SA" sz="3100" b="1" u="none" strike="noStrike">
                <a:solidFill>
                  <a:srgbClr val="1820E9"/>
                </a:solidFill>
                <a:effectLst/>
                <a:uFillTx/>
                <a:latin typeface="Arial"/>
                <a:ea typeface="DejaVu Sans"/>
              </a:rPr>
              <a:t>Courses</a:t>
            </a:r>
            <a:endParaRPr lang="en-US" sz="3100" b="0" u="none" strike="noStrike">
              <a:solidFill>
                <a:schemeClr val="dk1"/>
              </a:solidFill>
              <a:effectLst/>
              <a:uFillTx/>
              <a:latin typeface="Arial"/>
            </a:endParaRPr>
          </a:p>
          <a:p>
            <a:pPr marL="358920" lvl="1" indent="-228600" algn="l" defTabSz="914400">
              <a:lnSpc>
                <a:spcPct val="90000"/>
              </a:lnSpc>
              <a:spcBef>
                <a:spcPts val="601"/>
              </a:spcBef>
              <a:spcAft>
                <a:spcPts val="601"/>
              </a:spcAft>
              <a:buClr>
                <a:srgbClr val="7030A0"/>
              </a:buClr>
              <a:buSzPct val="75000"/>
              <a:buFont typeface="Wingdings" charset="2"/>
              <a:buChar char=""/>
              <a:tabLst>
                <a:tab pos="0" algn="l"/>
              </a:tabLst>
            </a:pPr>
            <a:r>
              <a:rPr lang="en-SA" sz="2600" b="0" u="none" strike="noStrike">
                <a:solidFill>
                  <a:srgbClr val="7030A0"/>
                </a:solidFill>
                <a:effectLst/>
                <a:uFillTx/>
                <a:latin typeface="Arial"/>
                <a:ea typeface="DejaVu Sans"/>
              </a:rPr>
              <a:t>Math: </a:t>
            </a:r>
            <a:r>
              <a:rPr lang="en-SA" sz="2600" b="0" u="none" strike="noStrike">
                <a:solidFill>
                  <a:schemeClr val="dk1"/>
                </a:solidFill>
                <a:effectLst/>
                <a:uFillTx/>
                <a:latin typeface="Arial"/>
                <a:ea typeface="DejaVu Sans"/>
              </a:rPr>
              <a:t>Caculus, Linear Algebra, Measure theory</a:t>
            </a:r>
            <a:endParaRPr lang="en-US" sz="2600" b="0" u="none" strike="noStrike">
              <a:solidFill>
                <a:schemeClr val="dk1"/>
              </a:solidFill>
              <a:effectLst/>
              <a:uFillTx/>
              <a:latin typeface="Arial"/>
            </a:endParaRPr>
          </a:p>
          <a:p>
            <a:pPr marL="358920" lvl="1" indent="-228600" algn="l" defTabSz="914400">
              <a:lnSpc>
                <a:spcPct val="90000"/>
              </a:lnSpc>
              <a:spcBef>
                <a:spcPts val="601"/>
              </a:spcBef>
              <a:spcAft>
                <a:spcPts val="601"/>
              </a:spcAft>
              <a:buClr>
                <a:srgbClr val="7030A0"/>
              </a:buClr>
              <a:buSzPct val="75000"/>
              <a:buFont typeface="Wingdings" charset="2"/>
              <a:buChar char=""/>
              <a:tabLst>
                <a:tab pos="0" algn="l"/>
              </a:tabLst>
            </a:pPr>
            <a:r>
              <a:rPr lang="en-SA" sz="2600" b="0" u="none" strike="noStrike">
                <a:solidFill>
                  <a:srgbClr val="7030A0"/>
                </a:solidFill>
                <a:effectLst/>
                <a:uFillTx/>
                <a:latin typeface="Arial"/>
                <a:ea typeface="DejaVu Sans"/>
              </a:rPr>
              <a:t>Computing:</a:t>
            </a:r>
            <a:r>
              <a:rPr lang="en-SA" sz="2600" b="0" u="none" strike="noStrike">
                <a:solidFill>
                  <a:schemeClr val="dk1"/>
                </a:solidFill>
                <a:effectLst/>
                <a:uFillTx/>
                <a:latin typeface="Arial"/>
                <a:ea typeface="DejaVu Sans"/>
              </a:rPr>
              <a:t> Optimization, Numerical Methods, </a:t>
            </a:r>
            <a:r>
              <a:rPr lang="en-SA" sz="2600" b="0" u="none" strike="noStrike">
                <a:solidFill>
                  <a:schemeClr val="dk1"/>
                </a:solidFill>
                <a:effectLst/>
                <a:uFillTx/>
                <a:latin typeface="Arial"/>
                <a:ea typeface="DejaVu Sans"/>
              </a:rPr>
              <a:t>	</a:t>
            </a:r>
            <a:r>
              <a:rPr lang="en-SA" sz="2600" b="0" u="none" strike="noStrike">
                <a:solidFill>
                  <a:schemeClr val="dk1"/>
                </a:solidFill>
                <a:effectLst/>
                <a:uFillTx/>
                <a:latin typeface="Arial"/>
                <a:ea typeface="DejaVu Sans"/>
              </a:rPr>
              <a:t>	</a:t>
            </a:r>
            <a:r>
              <a:rPr lang="en-SA" sz="2600" b="0" u="none" strike="noStrike">
                <a:solidFill>
                  <a:schemeClr val="dk1"/>
                </a:solidFill>
                <a:effectLst/>
                <a:uFillTx/>
                <a:latin typeface="Arial"/>
                <a:ea typeface="DejaVu Sans"/>
              </a:rPr>
              <a:t>	</a:t>
            </a:r>
            <a:r>
              <a:rPr lang="en-SA" sz="2600" b="0" u="none" strike="noStrike">
                <a:solidFill>
                  <a:schemeClr val="dk1"/>
                </a:solidFill>
                <a:effectLst/>
                <a:uFillTx/>
                <a:latin typeface="Arial"/>
                <a:ea typeface="DejaVu Sans"/>
              </a:rPr>
              <a:t> R/C++/Python</a:t>
            </a:r>
            <a:endParaRPr lang="en-US" sz="2600" b="0" u="none" strike="noStrike">
              <a:solidFill>
                <a:schemeClr val="dk1"/>
              </a:solidFill>
              <a:effectLst/>
              <a:uFillTx/>
              <a:latin typeface="Arial"/>
            </a:endParaRPr>
          </a:p>
          <a:p>
            <a:pPr marL="358920" lvl="1" indent="-228600" algn="l" defTabSz="914400">
              <a:lnSpc>
                <a:spcPct val="90000"/>
              </a:lnSpc>
              <a:spcBef>
                <a:spcPts val="601"/>
              </a:spcBef>
              <a:spcAft>
                <a:spcPts val="601"/>
              </a:spcAft>
              <a:buClr>
                <a:srgbClr val="7030A0"/>
              </a:buClr>
              <a:buSzPct val="75000"/>
              <a:buFont typeface="Wingdings" charset="2"/>
              <a:buChar char=""/>
              <a:tabLst>
                <a:tab pos="0" algn="l"/>
              </a:tabLst>
            </a:pPr>
            <a:r>
              <a:rPr lang="en-SA" sz="2600" b="0" u="none" strike="noStrike">
                <a:solidFill>
                  <a:srgbClr val="7030A0"/>
                </a:solidFill>
                <a:effectLst/>
                <a:uFillTx/>
                <a:latin typeface="Arial"/>
                <a:ea typeface="DejaVu Sans"/>
              </a:rPr>
              <a:t>Statistics</a:t>
            </a:r>
            <a:r>
              <a:rPr lang="en-SA" sz="2600" b="0" u="none" strike="noStrike">
                <a:solidFill>
                  <a:schemeClr val="dk1"/>
                </a:solidFill>
                <a:effectLst/>
                <a:uFillTx/>
                <a:latin typeface="Arial"/>
                <a:ea typeface="DejaVu Sans"/>
              </a:rPr>
              <a:t>: Statistical testing, Bayesian Inference, </a:t>
            </a:r>
            <a:r>
              <a:rPr lang="en-SA" sz="2600" b="0" u="none" strike="noStrike">
                <a:solidFill>
                  <a:schemeClr val="dk1"/>
                </a:solidFill>
                <a:effectLst/>
                <a:uFillTx/>
                <a:latin typeface="Arial"/>
                <a:ea typeface="DejaVu Sans"/>
              </a:rPr>
              <a:t>	</a:t>
            </a:r>
            <a:r>
              <a:rPr lang="en-SA" sz="2600" b="0" u="none" strike="noStrike">
                <a:solidFill>
                  <a:schemeClr val="dk1"/>
                </a:solidFill>
                <a:effectLst/>
                <a:uFillTx/>
                <a:latin typeface="Arial"/>
                <a:ea typeface="DejaVu Sans"/>
              </a:rPr>
              <a:t>	</a:t>
            </a:r>
            <a:r>
              <a:rPr lang="en-SA" sz="2600" b="0" u="none" strike="noStrike">
                <a:solidFill>
                  <a:schemeClr val="dk1"/>
                </a:solidFill>
                <a:effectLst/>
                <a:uFillTx/>
                <a:latin typeface="Arial"/>
                <a:ea typeface="DejaVu Sans"/>
              </a:rPr>
              <a:t>        Regression Methods, Simulations</a:t>
            </a:r>
            <a:endParaRPr lang="en-US" sz="2600" b="0" u="none" strike="noStrike">
              <a:solidFill>
                <a:schemeClr val="dk1"/>
              </a:solidFill>
              <a:effectLst/>
              <a:uFillTx/>
              <a:latin typeface="Arial"/>
            </a:endParaRPr>
          </a:p>
          <a:p>
            <a:pPr marL="358920" lvl="1" indent="-228600" algn="l" defTabSz="914400">
              <a:lnSpc>
                <a:spcPct val="90000"/>
              </a:lnSpc>
              <a:spcBef>
                <a:spcPts val="601"/>
              </a:spcBef>
              <a:spcAft>
                <a:spcPts val="601"/>
              </a:spcAft>
              <a:buClr>
                <a:srgbClr val="FF0000"/>
              </a:buClr>
              <a:buSzPct val="75000"/>
              <a:buFont typeface="Wingdings" charset="2"/>
              <a:buChar char=""/>
              <a:tabLst>
                <a:tab pos="0" algn="l"/>
              </a:tabLst>
            </a:pPr>
            <a:r>
              <a:rPr lang="en-SA" sz="2600" b="0" u="none" strike="noStrike">
                <a:solidFill>
                  <a:srgbClr val="FF0000"/>
                </a:solidFill>
                <a:effectLst/>
                <a:uFillTx/>
                <a:latin typeface="Arial"/>
                <a:ea typeface="DejaVu Sans"/>
              </a:rPr>
              <a:t>AVOID </a:t>
            </a:r>
            <a:r>
              <a:rPr lang="en-SA" sz="2600" b="0" u="none" strike="noStrike">
                <a:solidFill>
                  <a:srgbClr val="0070C0"/>
                </a:solidFill>
                <a:effectLst/>
                <a:uFillTx/>
                <a:latin typeface="Arial"/>
                <a:ea typeface="DejaVu Sans"/>
              </a:rPr>
              <a:t>classes that focus merely on </a:t>
            </a:r>
            <a:r>
              <a:rPr lang="en-SA" sz="2600" b="1" u="none" strike="noStrike">
                <a:solidFill>
                  <a:srgbClr val="0070C0"/>
                </a:solidFill>
                <a:effectLst/>
                <a:uFillTx/>
                <a:latin typeface="Arial"/>
                <a:ea typeface="DejaVu Sans"/>
              </a:rPr>
              <a:t>using</a:t>
            </a:r>
            <a:r>
              <a:rPr lang="en-SA" sz="2600" b="0" u="none" strike="noStrike">
                <a:solidFill>
                  <a:srgbClr val="0070C0"/>
                </a:solidFill>
                <a:effectLst/>
                <a:uFillTx/>
                <a:latin typeface="Arial"/>
                <a:ea typeface="DejaVu Sans"/>
              </a:rPr>
              <a:t> statistical software</a:t>
            </a:r>
            <a:endParaRPr lang="en-US" sz="2600" b="0" u="none" strike="noStrike">
              <a:solidFill>
                <a:schemeClr val="dk1"/>
              </a:solidFill>
              <a:effectLst/>
              <a:uFillTx/>
              <a:latin typeface="Arial"/>
            </a:endParaRPr>
          </a:p>
          <a:p>
            <a:pPr indent="0" algn="l" defTabSz="914400">
              <a:lnSpc>
                <a:spcPct val="90000"/>
              </a:lnSpc>
              <a:spcBef>
                <a:spcPts val="1001"/>
              </a:spcBef>
              <a:buNone/>
              <a:tabLst>
                <a:tab pos="0" algn="l"/>
              </a:tabLst>
            </a:pPr>
            <a:endParaRPr lang="en-US" sz="2800" b="0" u="none" strike="noStrike">
              <a:solidFill>
                <a:schemeClr val="dk1"/>
              </a:solidFill>
              <a:effectLst/>
              <a:uFillTx/>
              <a:latin typeface="Arial"/>
            </a:endParaRPr>
          </a:p>
        </p:txBody>
      </p:sp>
    </p:spTree>
  </p:cSld>
  <mc:AlternateContent>
    <mc:Choice Requires="p14">
      <p:transition spd="slow" p14:dur="2000"/>
    </mc:Choice>
    <mc:Fallback>
      <p:transition spd="slow"/>
    </mc:Fallback>
  </mc:AlternateContent>
  <p:timing>
    <p:tnLst>
      <p:par>
        <p:cTn id="53" dur="indefinite" restart="never" nodeType="tmRoot">
          <p:childTnLst>
            <p:seq>
              <p:cTn id="54" dur="indefinite" nodeType="mainSeq">
                <p:childTnLst>
                  <p:par>
                    <p:cTn id="55" fill="hold">
                      <p:stCondLst>
                        <p:cond delay="indefinite"/>
                      </p:stCondLst>
                      <p:childTnLst>
                        <p:par>
                          <p:cTn id="56" fill="hold">
                            <p:stCondLst>
                              <p:cond delay="0"/>
                            </p:stCondLst>
                            <p:childTnLst>
                              <p:par>
                                <p:cTn id="57" presetID="1" presetClass="entr" fill="hold" nodeType="clickEffect">
                                  <p:stCondLst>
                                    <p:cond delay="0"/>
                                  </p:stCondLst>
                                  <p:childTnLst>
                                    <p:set>
                                      <p:cBhvr>
                                        <p:cTn id="58" dur="1" fill="hold">
                                          <p:stCondLst>
                                            <p:cond delay="0"/>
                                          </p:stCondLst>
                                        </p:cTn>
                                        <p:tgtEl>
                                          <p:spTgt spid="93">
                                            <p:txEl>
                                              <p:pRg st="4" end="4"/>
                                            </p:txEl>
                                          </p:spTgt>
                                        </p:tgtEl>
                                        <p:attrNameLst>
                                          <p:attrName>style.visibility</p:attrName>
                                        </p:attrNameLst>
                                      </p:cBhvr>
                                      <p:to>
                                        <p:strVal val="visible"/>
                                      </p:to>
                                    </p:set>
                                  </p:childTnLst>
                                </p:cTn>
                              </p:par>
                              <p:par>
                                <p:cTn id="59" presetID="1" presetClass="entr" fill="hold" nodeType="withEffect">
                                  <p:stCondLst>
                                    <p:cond delay="0"/>
                                  </p:stCondLst>
                                  <p:childTnLst>
                                    <p:set>
                                      <p:cBhvr>
                                        <p:cTn id="60" dur="1" fill="hold">
                                          <p:stCondLst>
                                            <p:cond delay="0"/>
                                          </p:stCondLst>
                                        </p:cTn>
                                        <p:tgtEl>
                                          <p:spTgt spid="93">
                                            <p:txEl>
                                              <p:pRg st="5" end="5"/>
                                            </p:txEl>
                                          </p:spTgt>
                                        </p:tgtEl>
                                        <p:attrNameLst>
                                          <p:attrName>style.visibility</p:attrName>
                                        </p:attrNameLst>
                                      </p:cBhvr>
                                      <p:to>
                                        <p:strVal val="visible"/>
                                      </p:to>
                                    </p:set>
                                  </p:childTnLst>
                                </p:cTn>
                              </p:par>
                              <p:par>
                                <p:cTn id="61" presetID="1" presetClass="entr" fill="hold" nodeType="withEffect">
                                  <p:stCondLst>
                                    <p:cond delay="0"/>
                                  </p:stCondLst>
                                  <p:childTnLst>
                                    <p:set>
                                      <p:cBhvr>
                                        <p:cTn id="62" dur="1" fill="hold">
                                          <p:stCondLst>
                                            <p:cond delay="0"/>
                                          </p:stCondLst>
                                        </p:cTn>
                                        <p:tgtEl>
                                          <p:spTgt spid="93">
                                            <p:txEl>
                                              <p:pRg st="6" end="6"/>
                                            </p:txEl>
                                          </p:spTgt>
                                        </p:tgtEl>
                                        <p:attrNameLst>
                                          <p:attrName>style.visibility</p:attrName>
                                        </p:attrNameLst>
                                      </p:cBhvr>
                                      <p:to>
                                        <p:strVal val="visible"/>
                                      </p:to>
                                    </p:set>
                                  </p:childTnLst>
                                </p:cTn>
                              </p:par>
                              <p:par>
                                <p:cTn id="63" presetID="1" presetClass="entr" fill="hold" nodeType="withEffect">
                                  <p:stCondLst>
                                    <p:cond delay="0"/>
                                  </p:stCondLst>
                                  <p:childTnLst>
                                    <p:set>
                                      <p:cBhvr>
                                        <p:cTn id="64" dur="1" fill="hold">
                                          <p:stCondLst>
                                            <p:cond delay="0"/>
                                          </p:stCondLst>
                                        </p:cTn>
                                        <p:tgtEl>
                                          <p:spTgt spid="93">
                                            <p:txEl>
                                              <p:pRg st="7" end="7"/>
                                            </p:txEl>
                                          </p:spTgt>
                                        </p:tgtEl>
                                        <p:attrNameLst>
                                          <p:attrName>style.visibility</p:attrName>
                                        </p:attrNameLst>
                                      </p:cBhvr>
                                      <p:to>
                                        <p:strVal val="visible"/>
                                      </p:to>
                                    </p:set>
                                  </p:childTnLst>
                                </p:cTn>
                              </p:par>
                              <p:par>
                                <p:cTn id="65" presetID="1" presetClass="entr" fill="hold" nodeType="withEffect">
                                  <p:stCondLst>
                                    <p:cond delay="0"/>
                                  </p:stCondLst>
                                  <p:childTnLst>
                                    <p:set>
                                      <p:cBhvr>
                                        <p:cTn id="66" dur="1" fill="hold">
                                          <p:stCondLst>
                                            <p:cond delay="0"/>
                                          </p:stCondLst>
                                        </p:cTn>
                                        <p:tgtEl>
                                          <p:spTgt spid="93">
                                            <p:txEl>
                                              <p:pRg st="8" end="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4" name="CustomShape 1"/>
          <p:cNvSpPr/>
          <p:nvPr/>
        </p:nvSpPr>
        <p:spPr>
          <a:xfrm>
            <a:off x="1219320" y="152280"/>
            <a:ext cx="7771320" cy="681840"/>
          </a:xfrm>
          <a:prstGeom prst="rect">
            <a:avLst/>
          </a:prstGeom>
          <a:noFill/>
          <a:ln w="0">
            <a:noFill/>
          </a:ln>
        </p:spPr>
        <p:style>
          <a:lnRef idx="0"/>
          <a:fillRef idx="0"/>
          <a:effectRef idx="0"/>
          <a:fontRef idx="minor"/>
        </p:style>
        <p:txBody>
          <a:bodyPr lIns="90000" tIns="45000" rIns="90000" bIns="45000" anchor="t">
            <a:noAutofit/>
          </a:bodyPr>
          <a:p>
            <a:pPr algn="ctr" defTabSz="914400">
              <a:lnSpc>
                <a:spcPct val="100000"/>
              </a:lnSpc>
            </a:pPr>
            <a:r>
              <a:rPr lang="en-GB" sz="3600" b="1" u="none" strike="noStrike">
                <a:solidFill>
                  <a:srgbClr val="0000FF"/>
                </a:solidFill>
                <a:effectLst/>
                <a:uFillTx/>
                <a:latin typeface="Calibri"/>
                <a:ea typeface="DejaVu Sans"/>
              </a:rPr>
              <a:t>STATISTICS FOR EXTREME EVENTS</a:t>
            </a:r>
            <a:endParaRPr lang="en-GB" sz="3600" b="0" u="none" strike="noStrike">
              <a:solidFill>
                <a:srgbClr val="000000"/>
              </a:solidFill>
              <a:effectLst/>
              <a:uFillTx/>
              <a:latin typeface="Arial"/>
            </a:endParaRPr>
          </a:p>
        </p:txBody>
      </p:sp>
      <p:pic>
        <p:nvPicPr>
          <p:cNvPr id="95" name="">
            <a:hlinkClick r:id="" action="ppaction://media"/>
          </p:cNvPr>
          <p:cNvPicPr/>
          <p:nvPr>
            <a:videoFile r:link="rId1"/>
            <p:extLst>
              <p:ext uri="{DAA4B4D4-6D71-4841-9C94-3DE7FCFB9230}">
                <p14:media r:embed="rId2"/>
              </p:ext>
            </p:extLst>
          </p:nvPr>
        </p:nvPicPr>
        <p:blipFill>
          <a:blip r:embed="rId3"/>
          <a:stretch>
            <a:fillRect/>
          </a:stretch>
        </p:blipFill>
        <p:spPr>
          <a:xfrm>
            <a:off x="0" y="2027520"/>
            <a:ext cx="4113720" cy="4829400"/>
          </a:xfrm>
          <a:prstGeom prst="rect">
            <a:avLst/>
          </a:prstGeom>
          <a:ln w="0">
            <a:noFill/>
          </a:ln>
        </p:spPr>
      </p:pic>
      <p:pic>
        <p:nvPicPr>
          <p:cNvPr id="96" name="Picture 1" descr="Jeddah.eps"/>
          <p:cNvPicPr/>
          <p:nvPr/>
        </p:nvPicPr>
        <p:blipFill>
          <a:blip r:embed="rId4"/>
          <a:stretch/>
        </p:blipFill>
        <p:spPr>
          <a:xfrm>
            <a:off x="4035240" y="3276720"/>
            <a:ext cx="5107680" cy="3580200"/>
          </a:xfrm>
          <a:prstGeom prst="rect">
            <a:avLst/>
          </a:prstGeom>
          <a:noFill/>
          <a:ln w="0">
            <a:noFill/>
          </a:ln>
        </p:spPr>
      </p:pic>
      <p:pic>
        <p:nvPicPr>
          <p:cNvPr id="97" name="Picture 15" descr="Deltawerken2.jpg"/>
          <p:cNvPicPr/>
          <p:nvPr/>
        </p:nvPicPr>
        <p:blipFill>
          <a:blip r:embed="rId5"/>
          <a:stretch/>
        </p:blipFill>
        <p:spPr>
          <a:xfrm>
            <a:off x="6312960" y="990720"/>
            <a:ext cx="2829960" cy="2284920"/>
          </a:xfrm>
          <a:prstGeom prst="rect">
            <a:avLst/>
          </a:prstGeom>
          <a:noFill/>
          <a:ln w="0">
            <a:noFill/>
          </a:ln>
        </p:spPr>
      </p:pic>
      <p:sp>
        <p:nvSpPr>
          <p:cNvPr id="98" name="CustomShape 2"/>
          <p:cNvSpPr/>
          <p:nvPr/>
        </p:nvSpPr>
        <p:spPr>
          <a:xfrm>
            <a:off x="170280" y="914400"/>
            <a:ext cx="8762040" cy="44640"/>
          </a:xfrm>
          <a:prstGeom prst="rect">
            <a:avLst/>
          </a:prstGeom>
          <a:gradFill rotWithShape="0">
            <a:gsLst>
              <a:gs pos="0">
                <a:srgbClr val="00FF00"/>
              </a:gs>
              <a:gs pos="100000">
                <a:srgbClr val="0000FF"/>
              </a:gs>
            </a:gsLst>
            <a:lin ang="0"/>
          </a:gradFill>
          <a:ln w="9360">
            <a:noFill/>
          </a:ln>
        </p:spPr>
        <p:style>
          <a:lnRef idx="0"/>
          <a:fillRef idx="0"/>
          <a:effectRef idx="0"/>
          <a:fontRef idx="minor"/>
        </p:style>
        <p:txBody>
          <a:bodyPr lIns="90000" tIns="360" rIns="90000" bIns="360" anchor="t">
            <a:noAutofit/>
          </a:bodyPr>
          <a:p>
            <a:endParaRPr lang="en-PL" sz="1800" b="0" u="none" strike="noStrike">
              <a:solidFill>
                <a:srgbClr val="000000"/>
              </a:solidFill>
              <a:effectLst/>
              <a:uFillTx/>
              <a:latin typeface="Arial"/>
            </a:endParaRPr>
          </a:p>
        </p:txBody>
      </p:sp>
      <p:pic>
        <p:nvPicPr>
          <p:cNvPr id="99" name="Picture 2" descr="Portrait_small.jpg"/>
          <p:cNvPicPr/>
          <p:nvPr/>
        </p:nvPicPr>
        <p:blipFill>
          <a:blip r:embed="rId6"/>
          <a:stretch/>
        </p:blipFill>
        <p:spPr>
          <a:xfrm>
            <a:off x="0" y="0"/>
            <a:ext cx="1141920" cy="1599120"/>
          </a:xfrm>
          <a:prstGeom prst="rect">
            <a:avLst/>
          </a:prstGeom>
          <a:noFill/>
          <a:ln w="0">
            <a:noFill/>
          </a:ln>
        </p:spPr>
      </p:pic>
      <p:sp>
        <p:nvSpPr>
          <p:cNvPr id="100" name="CustomShape 3"/>
          <p:cNvSpPr/>
          <p:nvPr/>
        </p:nvSpPr>
        <p:spPr>
          <a:xfrm>
            <a:off x="0" y="1600200"/>
            <a:ext cx="2589840" cy="363960"/>
          </a:xfrm>
          <a:prstGeom prst="rect">
            <a:avLst/>
          </a:prstGeom>
          <a:noFill/>
          <a:ln w="0">
            <a:noFill/>
          </a:ln>
        </p:spPr>
        <p:style>
          <a:lnRef idx="0"/>
          <a:fillRef idx="0"/>
          <a:effectRef idx="0"/>
          <a:fontRef idx="minor"/>
        </p:style>
        <p:txBody>
          <a:bodyPr lIns="90000" tIns="45000" rIns="90000" bIns="45000" anchor="t">
            <a:spAutoFit/>
          </a:bodyPr>
          <a:p>
            <a:pPr defTabSz="914400">
              <a:lnSpc>
                <a:spcPct val="100000"/>
              </a:lnSpc>
            </a:pPr>
            <a:r>
              <a:rPr lang="en-GB" sz="1800" b="0" u="none" strike="noStrike">
                <a:solidFill>
                  <a:srgbClr val="0000FF"/>
                </a:solidFill>
                <a:effectLst/>
                <a:uFillTx/>
                <a:latin typeface="Calibri"/>
                <a:ea typeface="DejaVu Sans"/>
              </a:rPr>
              <a:t>Prof. Raphael  Huser</a:t>
            </a:r>
            <a:endParaRPr lang="en-GB" sz="1800" b="0" u="none" strike="noStrike">
              <a:solidFill>
                <a:srgbClr val="000000"/>
              </a:solidFill>
              <a:effectLst/>
              <a:uFillTx/>
              <a:latin typeface="Arial"/>
            </a:endParaRPr>
          </a:p>
        </p:txBody>
      </p:sp>
      <p:pic>
        <p:nvPicPr>
          <p:cNvPr id="101" name="Picture 4" descr="Deltawerken7.jpg"/>
          <p:cNvPicPr/>
          <p:nvPr/>
        </p:nvPicPr>
        <p:blipFill>
          <a:blip r:embed="rId7"/>
          <a:stretch/>
        </p:blipFill>
        <p:spPr>
          <a:xfrm>
            <a:off x="4038480" y="990720"/>
            <a:ext cx="2310480" cy="2283840"/>
          </a:xfrm>
          <a:prstGeom prst="rect">
            <a:avLst/>
          </a:prstGeom>
          <a:noFill/>
          <a:ln w="0">
            <a:noFill/>
          </a:ln>
        </p:spPr>
      </p:pic>
    </p:spTree>
  </p:cSld>
  <mc:AlternateContent>
    <mc:Choice Requires="p14">
      <p:transition spd="slow" p14:dur="2000"/>
    </mc:Choice>
    <mc:Fallback>
      <p:transition spd="slow"/>
    </mc:Fallback>
  </mc:AlternateContent>
  <p:timing>
    <p:tnLst>
      <p:par>
        <p:cTn id="67" dur="indefinite" restart="never" nodeType="tmRoot">
          <p:childTnLst>
            <p:seq>
              <p:cTn id="68" dur="indefinite" nodeType="mainSeq">
                <p:childTnLst>
                  <p:par>
                    <p:cTn id="69" fill="hold">
                      <p:stCondLst>
                        <p:cond delay="0"/>
                      </p:stCondLst>
                      <p:childTnLst>
                        <p:par>
                          <p:cTn id="70" fill="hold">
                            <p:stCondLst>
                              <p:cond delay="0"/>
                            </p:stCondLst>
                            <p:childTnLst>
                              <p:par>
                                <p:cTn id="71" presetClass="mediacall" fill="hold" nodeType="afterEffect">
                                  <p:stCondLst>
                                    <p:cond delay="0"/>
                                  </p:stCondLst>
                                  <p:childTnLst>
                                    <p:cmd type="call" cmd="">
                                      <p:cBhvr>
                                        <p:cTn id="72" dur="16566" fill="hold"/>
                                        <p:tgtEl>
                                          <p:spTgt spid="95"/>
                                        </p:tgtEl>
                                      </p:cBhvr>
                                    </p:cmd>
                                  </p:childTnLst>
                                </p:cTn>
                              </p:par>
                            </p:childTnLst>
                          </p:cTn>
                        </p:par>
                      </p:childTnLst>
                    </p:cTn>
                  </p:par>
                </p:childTnLst>
              </p:cTn>
              <p:prevCondLst>
                <p:cond evt="onPrev">
                  <p:tgtEl>
                    <p:sldTgt/>
                  </p:tgtEl>
                </p:cond>
              </p:prevCondLst>
              <p:nextCondLst>
                <p:cond evt="onNext">
                  <p:tgtEl>
                    <p:sldTgt/>
                  </p:tgtEl>
                </p:cond>
              </p:nextCondLst>
            </p:seq>
            <p:seq>
              <p:cTn id="73" restart="whenNotActive" fill="hold" nodeType="interactiveSeq">
                <p:stCondLst>
                  <p:cond delay="0" evt="onClick">
                    <p:tgtEl>
                      <p:spTgt spid="95"/>
                    </p:tgtEl>
                  </p:cond>
                </p:stCondLst>
                <p:childTnLst>
                  <p:par>
                    <p:cTn id="74" fill="hold">
                      <p:stCondLst>
                        <p:cond delay="0" evt="onClick">
                          <p:tgtEl>
                            <p:spTgt spid="95"/>
                          </p:tgtEl>
                        </p:cond>
                      </p:stCondLst>
                      <p:childTnLst>
                        <p:par>
                          <p:cTn id="75" fill="hold">
                            <p:stCondLst>
                              <p:cond delay="0"/>
                            </p:stCondLst>
                            <p:childTnLst>
                              <p:par>
                                <p:cTn id="76" presetClass="mediacall" fill="hold" nodeType="clickEffect">
                                  <p:stCondLst>
                                    <p:cond delay="0"/>
                                  </p:stCondLst>
                                  <p:childTnLst>
                                    <p:cmd type="call" cmd="togglePause">
                                      <p:cBhvr>
                                        <p:cTn id="77" dur="1" fill="hold"/>
                                        <p:tgtEl>
                                          <p:spTgt spid="95"/>
                                        </p:tgtEl>
                                      </p:cBhvr>
                                    </p:cmd>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2" name="CustomShape 1"/>
          <p:cNvSpPr/>
          <p:nvPr/>
        </p:nvSpPr>
        <p:spPr>
          <a:xfrm>
            <a:off x="1360440" y="152280"/>
            <a:ext cx="7769880" cy="680400"/>
          </a:xfrm>
          <a:prstGeom prst="rect">
            <a:avLst/>
          </a:prstGeom>
          <a:noFill/>
          <a:ln w="0">
            <a:noFill/>
          </a:ln>
        </p:spPr>
        <p:style>
          <a:lnRef idx="0"/>
          <a:fillRef idx="0"/>
          <a:effectRef idx="0"/>
          <a:fontRef idx="minor"/>
        </p:style>
        <p:txBody>
          <a:bodyPr lIns="90000" tIns="45000" rIns="90000" bIns="45000" anchor="t">
            <a:noAutofit/>
          </a:bodyPr>
          <a:p>
            <a:pPr algn="ctr" defTabSz="914400">
              <a:lnSpc>
                <a:spcPct val="100000"/>
              </a:lnSpc>
            </a:pPr>
            <a:r>
              <a:rPr lang="en-GB" sz="3400" b="1" u="none" strike="noStrike">
                <a:solidFill>
                  <a:srgbClr val="0000FF"/>
                </a:solidFill>
                <a:effectLst/>
                <a:uFillTx/>
                <a:latin typeface="Calibri"/>
                <a:ea typeface="DejaVu Sans"/>
              </a:rPr>
              <a:t>R-INLA: A TOOL FOR BAYESIAN STATISTICS</a:t>
            </a:r>
            <a:r>
              <a:rPr lang="en-GB" sz="3600" b="1" u="none" strike="noStrike">
                <a:solidFill>
                  <a:srgbClr val="0000FF"/>
                </a:solidFill>
                <a:effectLst/>
                <a:uFillTx/>
                <a:latin typeface="Calibri"/>
                <a:ea typeface="DejaVu Sans"/>
              </a:rPr>
              <a:t>	</a:t>
            </a:r>
            <a:endParaRPr lang="en-GB" sz="3600" b="0" u="none" strike="noStrike">
              <a:solidFill>
                <a:srgbClr val="000000"/>
              </a:solidFill>
              <a:effectLst/>
              <a:uFillTx/>
              <a:latin typeface="Arial"/>
            </a:endParaRPr>
          </a:p>
        </p:txBody>
      </p:sp>
      <p:sp>
        <p:nvSpPr>
          <p:cNvPr id="103" name="CustomShape 2"/>
          <p:cNvSpPr/>
          <p:nvPr/>
        </p:nvSpPr>
        <p:spPr>
          <a:xfrm>
            <a:off x="170280" y="914400"/>
            <a:ext cx="8760600" cy="43200"/>
          </a:xfrm>
          <a:prstGeom prst="rect">
            <a:avLst/>
          </a:prstGeom>
          <a:gradFill rotWithShape="0">
            <a:gsLst>
              <a:gs pos="0">
                <a:srgbClr val="00FF00"/>
              </a:gs>
              <a:gs pos="100000">
                <a:srgbClr val="0000FF"/>
              </a:gs>
            </a:gsLst>
            <a:lin ang="0"/>
          </a:gradFill>
          <a:ln w="9360">
            <a:noFill/>
          </a:ln>
        </p:spPr>
        <p:style>
          <a:lnRef idx="0"/>
          <a:fillRef idx="0"/>
          <a:effectRef idx="0"/>
          <a:fontRef idx="minor"/>
        </p:style>
        <p:txBody>
          <a:bodyPr lIns="90000" tIns="-1080" rIns="90000" bIns="-1080" anchor="t">
            <a:noAutofit/>
          </a:bodyPr>
          <a:p>
            <a:endParaRPr lang="en-PL" sz="1800" b="0" u="none" strike="noStrike">
              <a:solidFill>
                <a:srgbClr val="000000"/>
              </a:solidFill>
              <a:effectLst/>
              <a:uFillTx/>
              <a:latin typeface="Arial"/>
            </a:endParaRPr>
          </a:p>
        </p:txBody>
      </p:sp>
      <p:sp>
        <p:nvSpPr>
          <p:cNvPr id="104" name="CustomShape 3"/>
          <p:cNvSpPr/>
          <p:nvPr/>
        </p:nvSpPr>
        <p:spPr>
          <a:xfrm>
            <a:off x="0" y="2592360"/>
            <a:ext cx="5576040" cy="1886400"/>
          </a:xfrm>
          <a:prstGeom prst="rect">
            <a:avLst/>
          </a:prstGeom>
          <a:noFill/>
          <a:ln w="0">
            <a:noFill/>
          </a:ln>
        </p:spPr>
        <p:style>
          <a:lnRef idx="0"/>
          <a:fillRef idx="0"/>
          <a:effectRef idx="0"/>
          <a:fontRef idx="minor"/>
        </p:style>
        <p:txBody>
          <a:bodyPr lIns="90000" tIns="45000" rIns="90000" bIns="45000" anchor="t">
            <a:noAutofit/>
          </a:bodyPr>
          <a:p>
            <a:endParaRPr lang="en-PL" sz="1800" b="0" u="none" strike="noStrike">
              <a:solidFill>
                <a:srgbClr val="000000"/>
              </a:solidFill>
              <a:effectLst/>
              <a:uFillTx/>
              <a:latin typeface="Arial"/>
            </a:endParaRPr>
          </a:p>
        </p:txBody>
      </p:sp>
      <p:sp>
        <p:nvSpPr>
          <p:cNvPr id="105" name="CustomShape 4"/>
          <p:cNvSpPr/>
          <p:nvPr/>
        </p:nvSpPr>
        <p:spPr>
          <a:xfrm>
            <a:off x="1371600" y="914400"/>
            <a:ext cx="7542720" cy="453960"/>
          </a:xfrm>
          <a:prstGeom prst="rect">
            <a:avLst/>
          </a:prstGeom>
          <a:noFill/>
          <a:ln w="0">
            <a:noFill/>
          </a:ln>
        </p:spPr>
        <p:style>
          <a:lnRef idx="0"/>
          <a:fillRef idx="0"/>
          <a:effectRef idx="0"/>
          <a:fontRef idx="minor"/>
        </p:style>
        <p:txBody>
          <a:bodyPr lIns="90000" tIns="45000" rIns="90000" bIns="45000" anchor="t">
            <a:noAutofit/>
          </a:bodyPr>
          <a:p>
            <a:pPr defTabSz="914400">
              <a:lnSpc>
                <a:spcPct val="100000"/>
              </a:lnSpc>
            </a:pPr>
            <a:r>
              <a:rPr lang="en-GB" sz="2400" b="1" i="1" u="none" strike="noStrike">
                <a:solidFill>
                  <a:srgbClr val="0000FF"/>
                </a:solidFill>
                <a:effectLst/>
                <a:uFillTx/>
                <a:latin typeface="Calibri"/>
                <a:ea typeface="DejaVu Sans"/>
              </a:rPr>
              <a:t>Prof. Haavard Rue</a:t>
            </a:r>
            <a:r>
              <a:rPr lang="en-GB" sz="1800" b="0" i="1" u="none" strike="noStrike">
                <a:solidFill>
                  <a:srgbClr val="0000FF"/>
                </a:solidFill>
                <a:effectLst/>
                <a:uFillTx/>
                <a:latin typeface="Calibri"/>
                <a:ea typeface="DejaVu Sans"/>
              </a:rPr>
              <a:t>  Bayesian Computational Statistics &amp; Modeling Group</a:t>
            </a:r>
            <a:endParaRPr lang="en-GB" sz="1800" b="0" u="none" strike="noStrike">
              <a:solidFill>
                <a:srgbClr val="000000"/>
              </a:solidFill>
              <a:effectLst/>
              <a:uFillTx/>
              <a:latin typeface="Arial"/>
            </a:endParaRPr>
          </a:p>
        </p:txBody>
      </p:sp>
      <p:sp>
        <p:nvSpPr>
          <p:cNvPr id="106" name="CustomShape 5"/>
          <p:cNvSpPr/>
          <p:nvPr/>
        </p:nvSpPr>
        <p:spPr>
          <a:xfrm>
            <a:off x="2286000" y="1466640"/>
            <a:ext cx="6550560" cy="1185480"/>
          </a:xfrm>
          <a:custGeom>
            <a:avLst/>
            <a:gdLst>
              <a:gd name="textAreaLeft" fmla="*/ 0 w 6550560"/>
              <a:gd name="textAreaRight" fmla="*/ 6551280 w 6550560"/>
              <a:gd name="textAreaTop" fmla="*/ 0 h 1185480"/>
              <a:gd name="textAreaBottom" fmla="*/ 1186200 h 1185480"/>
            </a:gdLst>
            <a:ahLst/>
            <a:cxnLst/>
            <a:rect l="textAreaLeft" t="textAreaTop" r="textAreaRight" b="textAreaBottom"/>
            <a:pathLst>
              <a:path w="4961456" h="1477328">
                <a:moveTo>
                  <a:pt x="8456" y="0"/>
                </a:moveTo>
                <a:lnTo>
                  <a:pt x="4951766" y="1973"/>
                </a:lnTo>
                <a:lnTo>
                  <a:pt x="4961456" y="1477328"/>
                </a:lnTo>
                <a:lnTo>
                  <a:pt x="8456" y="1477328"/>
                </a:lnTo>
                <a:cubicBezTo>
                  <a:pt x="8456" y="984885"/>
                  <a:pt x="0" y="24763"/>
                  <a:pt x="0" y="24763"/>
                </a:cubicBezTo>
                <a:lnTo>
                  <a:pt x="8456" y="0"/>
                </a:lnTo>
                <a:close/>
              </a:path>
            </a:pathLst>
          </a:custGeom>
          <a:noFill/>
          <a:ln w="0">
            <a:noFill/>
          </a:ln>
        </p:spPr>
        <p:style>
          <a:lnRef idx="0"/>
          <a:fillRef idx="0"/>
          <a:effectRef idx="0"/>
          <a:fontRef idx="minor"/>
        </p:style>
        <p:txBody>
          <a:bodyPr lIns="90000" tIns="45000" rIns="90000" bIns="45000" anchor="t">
            <a:noAutofit/>
          </a:bodyPr>
          <a:p>
            <a:pPr algn="just" defTabSz="914400">
              <a:lnSpc>
                <a:spcPct val="100000"/>
              </a:lnSpc>
            </a:pPr>
            <a:r>
              <a:rPr lang="en-GB" sz="1800" b="1" u="none" strike="noStrike">
                <a:solidFill>
                  <a:srgbClr val="000000"/>
                </a:solidFill>
                <a:effectLst/>
                <a:uFillTx/>
                <a:latin typeface="Calibri"/>
                <a:ea typeface="DejaVu Sans"/>
              </a:rPr>
              <a:t>In this research group, we develop methods and software for doing Bayesian inference for latent Gaussian models, which are widely used by researchers in applied sciences all around the world! </a:t>
            </a:r>
            <a:endParaRPr lang="en-GB" sz="1800" b="0" u="none" strike="noStrike">
              <a:solidFill>
                <a:srgbClr val="000000"/>
              </a:solidFill>
              <a:effectLst/>
              <a:uFillTx/>
              <a:latin typeface="Arial"/>
            </a:endParaRPr>
          </a:p>
        </p:txBody>
      </p:sp>
      <p:sp>
        <p:nvSpPr>
          <p:cNvPr id="107" name="CustomShape 6"/>
          <p:cNvSpPr/>
          <p:nvPr/>
        </p:nvSpPr>
        <p:spPr>
          <a:xfrm>
            <a:off x="152280" y="4648320"/>
            <a:ext cx="5560200" cy="636840"/>
          </a:xfrm>
          <a:custGeom>
            <a:avLst/>
            <a:gdLst>
              <a:gd name="textAreaLeft" fmla="*/ 0 w 5560200"/>
              <a:gd name="textAreaRight" fmla="*/ 5560920 w 5560200"/>
              <a:gd name="textAreaTop" fmla="*/ 0 h 636840"/>
              <a:gd name="textAreaBottom" fmla="*/ 637560 h 636840"/>
            </a:gdLst>
            <a:ahLst/>
            <a:cxnLst/>
            <a:rect l="textAreaLeft" t="textAreaTop" r="textAreaRight" b="textAreaBottom"/>
            <a:pathLst>
              <a:path w="4961456" h="1477328">
                <a:moveTo>
                  <a:pt x="8456" y="0"/>
                </a:moveTo>
                <a:lnTo>
                  <a:pt x="4951766" y="1973"/>
                </a:lnTo>
                <a:lnTo>
                  <a:pt x="4961456" y="1477328"/>
                </a:lnTo>
                <a:lnTo>
                  <a:pt x="8456" y="1477328"/>
                </a:lnTo>
                <a:cubicBezTo>
                  <a:pt x="8456" y="984885"/>
                  <a:pt x="0" y="24763"/>
                  <a:pt x="0" y="24763"/>
                </a:cubicBezTo>
                <a:lnTo>
                  <a:pt x="8456" y="0"/>
                </a:lnTo>
                <a:close/>
              </a:path>
            </a:pathLst>
          </a:custGeom>
          <a:noFill/>
          <a:ln w="0">
            <a:noFill/>
          </a:ln>
        </p:spPr>
        <p:style>
          <a:lnRef idx="0"/>
          <a:fillRef idx="0"/>
          <a:effectRef idx="0"/>
          <a:fontRef idx="minor"/>
        </p:style>
        <p:txBody>
          <a:bodyPr lIns="90000" tIns="45000" rIns="90000" bIns="45000" anchor="t">
            <a:noAutofit/>
          </a:bodyPr>
          <a:p>
            <a:endParaRPr lang="en-PL" sz="1800" b="0" u="none" strike="noStrike">
              <a:solidFill>
                <a:srgbClr val="000000"/>
              </a:solidFill>
              <a:effectLst/>
              <a:uFillTx/>
              <a:latin typeface="Arial"/>
            </a:endParaRPr>
          </a:p>
        </p:txBody>
      </p:sp>
      <p:pic>
        <p:nvPicPr>
          <p:cNvPr id="108" name="Picture 47"/>
          <p:cNvPicPr/>
          <p:nvPr/>
        </p:nvPicPr>
        <p:blipFill>
          <a:blip r:embed="rId1"/>
          <a:stretch/>
        </p:blipFill>
        <p:spPr>
          <a:xfrm>
            <a:off x="0" y="0"/>
            <a:ext cx="1320120" cy="2054880"/>
          </a:xfrm>
          <a:prstGeom prst="rect">
            <a:avLst/>
          </a:prstGeom>
          <a:noFill/>
          <a:ln w="0">
            <a:noFill/>
          </a:ln>
        </p:spPr>
      </p:pic>
      <p:pic>
        <p:nvPicPr>
          <p:cNvPr id="109" name="Picture 48"/>
          <p:cNvPicPr/>
          <p:nvPr/>
        </p:nvPicPr>
        <p:blipFill>
          <a:blip r:embed="rId2"/>
          <a:stretch/>
        </p:blipFill>
        <p:spPr>
          <a:xfrm>
            <a:off x="5145120" y="3963240"/>
            <a:ext cx="3448800" cy="2588400"/>
          </a:xfrm>
          <a:prstGeom prst="rect">
            <a:avLst/>
          </a:prstGeom>
          <a:noFill/>
          <a:ln w="0">
            <a:noFill/>
          </a:ln>
        </p:spPr>
      </p:pic>
      <p:pic>
        <p:nvPicPr>
          <p:cNvPr id="110" name="Picture 49"/>
          <p:cNvPicPr/>
          <p:nvPr/>
        </p:nvPicPr>
        <p:blipFill>
          <a:blip r:embed="rId3"/>
          <a:stretch/>
        </p:blipFill>
        <p:spPr>
          <a:xfrm>
            <a:off x="457200" y="3383280"/>
            <a:ext cx="4376520" cy="2917080"/>
          </a:xfrm>
          <a:prstGeom prst="rect">
            <a:avLst/>
          </a:prstGeom>
          <a:noFill/>
          <a:ln w="0">
            <a:noFill/>
          </a:ln>
        </p:spPr>
      </p:pic>
      <p:sp>
        <p:nvSpPr>
          <p:cNvPr id="111" name="CustomShape 7"/>
          <p:cNvSpPr/>
          <p:nvPr/>
        </p:nvSpPr>
        <p:spPr>
          <a:xfrm>
            <a:off x="25560" y="2514600"/>
            <a:ext cx="4905720" cy="532440"/>
          </a:xfrm>
          <a:prstGeom prst="rect">
            <a:avLst/>
          </a:prstGeom>
          <a:noFill/>
          <a:ln w="0">
            <a:noFill/>
          </a:ln>
        </p:spPr>
        <p:style>
          <a:lnRef idx="0"/>
          <a:fillRef idx="0"/>
          <a:effectRef idx="0"/>
          <a:fontRef idx="minor"/>
        </p:style>
        <p:txBody>
          <a:bodyPr lIns="90000" tIns="45000" rIns="90000" bIns="45000" anchor="t">
            <a:noAutofit/>
          </a:bodyPr>
          <a:p>
            <a:pPr marL="720" defTabSz="914400">
              <a:lnSpc>
                <a:spcPct val="100000"/>
              </a:lnSpc>
            </a:pPr>
            <a:r>
              <a:rPr lang="en-GB" sz="1800" b="0" u="none" strike="noStrike">
                <a:solidFill>
                  <a:srgbClr val="000000"/>
                </a:solidFill>
                <a:effectLst/>
                <a:uFillTx/>
                <a:latin typeface="Arial"/>
                <a:ea typeface="DejaVu Sans"/>
              </a:rPr>
              <a:t>A lot of statistical models are </a:t>
            </a:r>
            <a:r>
              <a:rPr lang="en-GB" sz="1800" b="0" i="1" u="none" strike="noStrike">
                <a:solidFill>
                  <a:srgbClr val="000000"/>
                </a:solidFill>
                <a:effectLst/>
                <a:uFillTx/>
                <a:latin typeface="Arial"/>
                <a:ea typeface="DejaVu Sans"/>
              </a:rPr>
              <a:t>almost</a:t>
            </a:r>
            <a:r>
              <a:rPr lang="en-GB" sz="1800" b="0" u="none" strike="noStrike">
                <a:solidFill>
                  <a:srgbClr val="000000"/>
                </a:solidFill>
                <a:effectLst/>
                <a:uFillTx/>
                <a:latin typeface="Arial"/>
                <a:ea typeface="DejaVu Sans"/>
              </a:rPr>
              <a:t> Gaussian and this is what we make use of</a:t>
            </a:r>
            <a:endParaRPr lang="en-GB" sz="1800" b="0" u="none" strike="noStrike">
              <a:solidFill>
                <a:srgbClr val="000000"/>
              </a:solidFill>
              <a:effectLst/>
              <a:uFillTx/>
              <a:latin typeface="Arial"/>
            </a:endParaRPr>
          </a:p>
        </p:txBody>
      </p:sp>
      <p:pic>
        <p:nvPicPr>
          <p:cNvPr id="112" name="Picture 51"/>
          <p:cNvPicPr/>
          <p:nvPr/>
        </p:nvPicPr>
        <p:blipFill>
          <a:blip r:embed="rId4"/>
          <a:stretch/>
        </p:blipFill>
        <p:spPr>
          <a:xfrm>
            <a:off x="5029200" y="2388600"/>
            <a:ext cx="3753720" cy="1379520"/>
          </a:xfrm>
          <a:prstGeom prst="rect">
            <a:avLst/>
          </a:prstGeom>
          <a:noFill/>
          <a:ln w="0">
            <a:noFill/>
          </a:ln>
        </p:spPr>
      </p:pic>
    </p:spTree>
  </p:cSld>
  <p:transition spd="slow">
    <p:wipe dir="u"/>
  </p:transition>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3" name="CustomShape 1"/>
          <p:cNvSpPr/>
          <p:nvPr/>
        </p:nvSpPr>
        <p:spPr>
          <a:xfrm>
            <a:off x="1922760" y="152280"/>
            <a:ext cx="3486240" cy="592560"/>
          </a:xfrm>
          <a:prstGeom prst="rect">
            <a:avLst/>
          </a:prstGeom>
          <a:noFill/>
          <a:ln w="0">
            <a:noFill/>
          </a:ln>
        </p:spPr>
        <p:style>
          <a:lnRef idx="0"/>
          <a:fillRef idx="0"/>
          <a:effectRef idx="0"/>
          <a:fontRef idx="minor"/>
        </p:style>
        <p:txBody>
          <a:bodyPr lIns="90000" tIns="45000" rIns="90000" bIns="45000" anchor="t">
            <a:noAutofit/>
          </a:bodyPr>
          <a:p>
            <a:pPr algn="ctr" defTabSz="914400">
              <a:lnSpc>
                <a:spcPct val="100000"/>
              </a:lnSpc>
            </a:pPr>
            <a:r>
              <a:rPr lang="en-GB" sz="3600" b="1" u="none" strike="noStrike">
                <a:solidFill>
                  <a:srgbClr val="0000FF"/>
                </a:solidFill>
                <a:effectLst/>
                <a:uFillTx/>
                <a:latin typeface="Calibri"/>
                <a:ea typeface="DejaVu Sans"/>
              </a:rPr>
              <a:t>BIOSTATISTICS </a:t>
            </a:r>
            <a:r>
              <a:rPr lang="en-GB" sz="3600" b="1" u="none" strike="noStrike">
                <a:solidFill>
                  <a:srgbClr val="0000FF"/>
                </a:solidFill>
                <a:effectLst/>
                <a:uFillTx/>
                <a:latin typeface="Calibri"/>
                <a:ea typeface="DejaVu Sans"/>
              </a:rPr>
              <a:t>	</a:t>
            </a:r>
            <a:endParaRPr lang="en-GB" sz="3600" b="0" u="none" strike="noStrike">
              <a:solidFill>
                <a:srgbClr val="000000"/>
              </a:solidFill>
              <a:effectLst/>
              <a:uFillTx/>
              <a:latin typeface="Arial"/>
            </a:endParaRPr>
          </a:p>
        </p:txBody>
      </p:sp>
      <p:sp>
        <p:nvSpPr>
          <p:cNvPr id="114" name="CustomShape 2"/>
          <p:cNvSpPr/>
          <p:nvPr/>
        </p:nvSpPr>
        <p:spPr>
          <a:xfrm flipV="1">
            <a:off x="170280" y="743400"/>
            <a:ext cx="6458040" cy="167400"/>
          </a:xfrm>
          <a:prstGeom prst="rect">
            <a:avLst/>
          </a:prstGeom>
          <a:gradFill rotWithShape="0">
            <a:gsLst>
              <a:gs pos="0">
                <a:srgbClr val="00FF00"/>
              </a:gs>
              <a:gs pos="100000">
                <a:srgbClr val="0000FF"/>
              </a:gs>
            </a:gsLst>
            <a:lin ang="0"/>
          </a:gradFill>
          <a:ln w="9360">
            <a:noFill/>
          </a:ln>
        </p:spPr>
        <p:style>
          <a:lnRef idx="0"/>
          <a:fillRef idx="0"/>
          <a:effectRef idx="0"/>
          <a:fontRef idx="minor"/>
        </p:style>
        <p:txBody>
          <a:bodyPr lIns="90000" tIns="45000" rIns="90000" bIns="45000" anchor="t">
            <a:noAutofit/>
          </a:bodyPr>
          <a:p>
            <a:endParaRPr lang="en-PL" sz="1800" b="0" u="none" strike="noStrike">
              <a:solidFill>
                <a:srgbClr val="000000"/>
              </a:solidFill>
              <a:effectLst/>
              <a:uFillTx/>
              <a:latin typeface="Arial"/>
            </a:endParaRPr>
          </a:p>
        </p:txBody>
      </p:sp>
      <p:sp>
        <p:nvSpPr>
          <p:cNvPr id="115" name="CustomShape 3"/>
          <p:cNvSpPr/>
          <p:nvPr/>
        </p:nvSpPr>
        <p:spPr>
          <a:xfrm>
            <a:off x="0" y="2422440"/>
            <a:ext cx="5576040" cy="2056320"/>
          </a:xfrm>
          <a:prstGeom prst="rect">
            <a:avLst/>
          </a:prstGeom>
          <a:noFill/>
          <a:ln w="0">
            <a:noFill/>
          </a:ln>
        </p:spPr>
        <p:style>
          <a:lnRef idx="0"/>
          <a:fillRef idx="0"/>
          <a:effectRef idx="0"/>
          <a:fontRef idx="minor"/>
        </p:style>
        <p:txBody>
          <a:bodyPr lIns="90000" tIns="45000" rIns="90000" bIns="45000" anchor="t">
            <a:noAutofit/>
          </a:bodyPr>
          <a:p>
            <a:endParaRPr lang="en-PL" sz="1800" b="0" u="none" strike="noStrike">
              <a:solidFill>
                <a:srgbClr val="000000"/>
              </a:solidFill>
              <a:effectLst/>
              <a:uFillTx/>
              <a:latin typeface="Arial"/>
            </a:endParaRPr>
          </a:p>
        </p:txBody>
      </p:sp>
      <p:sp>
        <p:nvSpPr>
          <p:cNvPr id="116" name="CustomShape 4"/>
          <p:cNvSpPr/>
          <p:nvPr/>
        </p:nvSpPr>
        <p:spPr>
          <a:xfrm>
            <a:off x="1922760" y="914400"/>
            <a:ext cx="3653280" cy="608400"/>
          </a:xfrm>
          <a:prstGeom prst="rect">
            <a:avLst/>
          </a:prstGeom>
          <a:noFill/>
          <a:ln w="0">
            <a:noFill/>
          </a:ln>
        </p:spPr>
        <p:style>
          <a:lnRef idx="0"/>
          <a:fillRef idx="0"/>
          <a:effectRef idx="0"/>
          <a:fontRef idx="minor"/>
        </p:style>
        <p:txBody>
          <a:bodyPr lIns="90000" tIns="45000" rIns="90000" bIns="45000" anchor="t">
            <a:noAutofit/>
          </a:bodyPr>
          <a:p>
            <a:pPr defTabSz="914400">
              <a:lnSpc>
                <a:spcPct val="100000"/>
              </a:lnSpc>
            </a:pPr>
            <a:r>
              <a:rPr lang="en-GB" sz="2400" b="0" u="none" strike="noStrike">
                <a:solidFill>
                  <a:srgbClr val="0000FF"/>
                </a:solidFill>
                <a:effectLst/>
                <a:uFillTx/>
                <a:latin typeface="Calibri"/>
                <a:ea typeface="DejaVu Sans"/>
              </a:rPr>
              <a:t>Prof. Hernando Ombao</a:t>
            </a:r>
            <a:endParaRPr lang="en-GB" sz="2400" b="0" u="none" strike="noStrike">
              <a:solidFill>
                <a:srgbClr val="000000"/>
              </a:solidFill>
              <a:effectLst/>
              <a:uFillTx/>
              <a:latin typeface="Arial"/>
            </a:endParaRPr>
          </a:p>
          <a:p>
            <a:pPr defTabSz="914400">
              <a:lnSpc>
                <a:spcPct val="100000"/>
              </a:lnSpc>
            </a:pPr>
            <a:r>
              <a:rPr lang="en-GB" sz="1400" b="0" u="none" strike="noStrike">
                <a:solidFill>
                  <a:srgbClr val="953735"/>
                </a:solidFill>
                <a:effectLst/>
                <a:uFillTx/>
                <a:latin typeface="Arial"/>
                <a:ea typeface="DejaVu Sans"/>
              </a:rPr>
              <a:t>https://biostats.kaust.edu.sa</a:t>
            </a:r>
            <a:endParaRPr lang="en-GB" sz="1400" b="0" u="none" strike="noStrike">
              <a:solidFill>
                <a:srgbClr val="000000"/>
              </a:solidFill>
              <a:effectLst/>
              <a:uFillTx/>
              <a:latin typeface="Arial"/>
            </a:endParaRPr>
          </a:p>
        </p:txBody>
      </p:sp>
      <p:sp>
        <p:nvSpPr>
          <p:cNvPr id="117" name="CustomShape 5"/>
          <p:cNvSpPr/>
          <p:nvPr/>
        </p:nvSpPr>
        <p:spPr>
          <a:xfrm>
            <a:off x="152280" y="4648320"/>
            <a:ext cx="5560200" cy="636840"/>
          </a:xfrm>
          <a:custGeom>
            <a:avLst/>
            <a:gdLst>
              <a:gd name="textAreaLeft" fmla="*/ 0 w 5560200"/>
              <a:gd name="textAreaRight" fmla="*/ 5560920 w 5560200"/>
              <a:gd name="textAreaTop" fmla="*/ 0 h 636840"/>
              <a:gd name="textAreaBottom" fmla="*/ 637560 h 636840"/>
            </a:gdLst>
            <a:ahLst/>
            <a:cxnLst/>
            <a:rect l="textAreaLeft" t="textAreaTop" r="textAreaRight" b="textAreaBottom"/>
            <a:pathLst>
              <a:path w="4961456" h="1477328">
                <a:moveTo>
                  <a:pt x="8456" y="0"/>
                </a:moveTo>
                <a:lnTo>
                  <a:pt x="4951766" y="1973"/>
                </a:lnTo>
                <a:lnTo>
                  <a:pt x="4961456" y="1477328"/>
                </a:lnTo>
                <a:lnTo>
                  <a:pt x="8456" y="1477328"/>
                </a:lnTo>
                <a:cubicBezTo>
                  <a:pt x="8456" y="984885"/>
                  <a:pt x="0" y="24763"/>
                  <a:pt x="0" y="24763"/>
                </a:cubicBezTo>
                <a:lnTo>
                  <a:pt x="8456" y="0"/>
                </a:lnTo>
                <a:close/>
              </a:path>
            </a:pathLst>
          </a:custGeom>
          <a:noFill/>
          <a:ln w="0">
            <a:noFill/>
          </a:ln>
        </p:spPr>
        <p:style>
          <a:lnRef idx="0"/>
          <a:fillRef idx="0"/>
          <a:effectRef idx="0"/>
          <a:fontRef idx="minor"/>
        </p:style>
        <p:txBody>
          <a:bodyPr lIns="90000" tIns="45000" rIns="90000" bIns="45000" anchor="t">
            <a:noAutofit/>
          </a:bodyPr>
          <a:p>
            <a:endParaRPr lang="en-PL" sz="1800" b="0" u="none" strike="noStrike">
              <a:solidFill>
                <a:srgbClr val="000000"/>
              </a:solidFill>
              <a:effectLst/>
              <a:uFillTx/>
              <a:latin typeface="Arial"/>
            </a:endParaRPr>
          </a:p>
        </p:txBody>
      </p:sp>
      <p:pic>
        <p:nvPicPr>
          <p:cNvPr id="118" name="Picture 47"/>
          <p:cNvPicPr/>
          <p:nvPr/>
        </p:nvPicPr>
        <p:blipFill>
          <a:blip r:embed="rId1"/>
          <a:stretch/>
        </p:blipFill>
        <p:spPr>
          <a:xfrm>
            <a:off x="0" y="152280"/>
            <a:ext cx="1751400" cy="1675440"/>
          </a:xfrm>
          <a:prstGeom prst="rect">
            <a:avLst/>
          </a:prstGeom>
          <a:noFill/>
          <a:ln w="0">
            <a:noFill/>
          </a:ln>
        </p:spPr>
      </p:pic>
      <p:sp>
        <p:nvSpPr>
          <p:cNvPr id="119" name="CustomShape 6"/>
          <p:cNvSpPr/>
          <p:nvPr/>
        </p:nvSpPr>
        <p:spPr>
          <a:xfrm>
            <a:off x="25560" y="2514600"/>
            <a:ext cx="4905720" cy="532440"/>
          </a:xfrm>
          <a:prstGeom prst="rect">
            <a:avLst/>
          </a:prstGeom>
          <a:noFill/>
          <a:ln w="0">
            <a:noFill/>
          </a:ln>
        </p:spPr>
        <p:style>
          <a:lnRef idx="0"/>
          <a:fillRef idx="0"/>
          <a:effectRef idx="0"/>
          <a:fontRef idx="minor"/>
        </p:style>
        <p:txBody>
          <a:bodyPr lIns="90000" tIns="45000" rIns="90000" bIns="45000" anchor="t">
            <a:noAutofit/>
          </a:bodyPr>
          <a:p>
            <a:endParaRPr lang="en-PL" sz="1800" b="0" u="none" strike="noStrike">
              <a:solidFill>
                <a:srgbClr val="000000"/>
              </a:solidFill>
              <a:effectLst/>
              <a:uFillTx/>
              <a:latin typeface="Arial"/>
            </a:endParaRPr>
          </a:p>
        </p:txBody>
      </p:sp>
      <p:pic>
        <p:nvPicPr>
          <p:cNvPr id="120" name="Picture 4"/>
          <p:cNvPicPr/>
          <p:nvPr/>
        </p:nvPicPr>
        <p:blipFill>
          <a:blip r:embed="rId2"/>
          <a:stretch/>
        </p:blipFill>
        <p:spPr>
          <a:xfrm>
            <a:off x="7086600" y="211680"/>
            <a:ext cx="1364040" cy="1311480"/>
          </a:xfrm>
          <a:prstGeom prst="rect">
            <a:avLst/>
          </a:prstGeom>
          <a:noFill/>
          <a:ln w="0">
            <a:noFill/>
          </a:ln>
        </p:spPr>
      </p:pic>
      <p:pic>
        <p:nvPicPr>
          <p:cNvPr id="121" name="Picture 5"/>
          <p:cNvPicPr/>
          <p:nvPr/>
        </p:nvPicPr>
        <p:blipFill>
          <a:blip r:embed="rId3"/>
          <a:stretch/>
        </p:blipFill>
        <p:spPr>
          <a:xfrm>
            <a:off x="152280" y="2027160"/>
            <a:ext cx="4124520" cy="3381840"/>
          </a:xfrm>
          <a:prstGeom prst="rect">
            <a:avLst/>
          </a:prstGeom>
          <a:noFill/>
          <a:ln w="0">
            <a:noFill/>
          </a:ln>
        </p:spPr>
      </p:pic>
      <p:pic>
        <p:nvPicPr>
          <p:cNvPr id="122" name="Picture 6"/>
          <p:cNvPicPr/>
          <p:nvPr/>
        </p:nvPicPr>
        <p:blipFill>
          <a:blip r:embed="rId4"/>
          <a:stretch/>
        </p:blipFill>
        <p:spPr>
          <a:xfrm>
            <a:off x="4724280" y="2027160"/>
            <a:ext cx="3732840" cy="3381840"/>
          </a:xfrm>
          <a:prstGeom prst="rect">
            <a:avLst/>
          </a:prstGeom>
          <a:noFill/>
          <a:ln w="0">
            <a:noFill/>
          </a:ln>
        </p:spPr>
      </p:pic>
      <p:sp>
        <p:nvSpPr>
          <p:cNvPr id="123" name="CustomShape 7"/>
          <p:cNvSpPr/>
          <p:nvPr/>
        </p:nvSpPr>
        <p:spPr>
          <a:xfrm>
            <a:off x="533520" y="5896800"/>
            <a:ext cx="8380800" cy="577080"/>
          </a:xfrm>
          <a:prstGeom prst="rect">
            <a:avLst/>
          </a:prstGeom>
          <a:noFill/>
          <a:ln w="0">
            <a:solidFill>
              <a:srgbClr val="4F81BD"/>
            </a:solidFill>
          </a:ln>
        </p:spPr>
        <p:style>
          <a:lnRef idx="0"/>
          <a:fillRef idx="0"/>
          <a:effectRef idx="0"/>
          <a:fontRef idx="minor"/>
        </p:style>
        <p:txBody>
          <a:bodyPr lIns="90000" tIns="45000" rIns="90000" bIns="45000" anchor="t">
            <a:spAutoFit/>
          </a:bodyPr>
          <a:p>
            <a:pPr defTabSz="914400">
              <a:lnSpc>
                <a:spcPct val="100000"/>
              </a:lnSpc>
            </a:pPr>
            <a:r>
              <a:rPr lang="en-GB" sz="1600" b="0" u="none" strike="noStrike">
                <a:solidFill>
                  <a:srgbClr val="000000"/>
                </a:solidFill>
                <a:effectLst/>
                <a:uFillTx/>
                <a:latin typeface="Calibri"/>
                <a:ea typeface="DejaVu Sans"/>
              </a:rPr>
              <a:t>Genetics     </a:t>
            </a:r>
            <a:r>
              <a:rPr lang="en-GB" sz="1600" b="0" u="none" strike="noStrike">
                <a:solidFill>
                  <a:srgbClr val="000000"/>
                </a:solidFill>
                <a:effectLst/>
                <a:uFillTx/>
                <a:latin typeface="Calibri"/>
                <a:ea typeface="DejaVu Sans"/>
              </a:rPr>
              <a:t>	</a:t>
            </a:r>
            <a:r>
              <a:rPr lang="en-GB" sz="1600" b="0" u="none" strike="noStrike">
                <a:solidFill>
                  <a:srgbClr val="000000"/>
                </a:solidFill>
                <a:effectLst/>
                <a:uFillTx/>
                <a:latin typeface="Calibri"/>
                <a:ea typeface="DejaVu Sans"/>
              </a:rPr>
              <a:t>	</a:t>
            </a:r>
            <a:r>
              <a:rPr lang="en-GB" sz="1600" b="0" u="none" strike="noStrike">
                <a:solidFill>
                  <a:srgbClr val="000000"/>
                </a:solidFill>
                <a:effectLst/>
                <a:uFillTx/>
                <a:latin typeface="Calibri"/>
                <a:ea typeface="DejaVu Sans"/>
              </a:rPr>
              <a:t>  Brain Signals</a:t>
            </a:r>
            <a:r>
              <a:rPr lang="en-GB" sz="1600" b="0" u="none" strike="noStrike">
                <a:solidFill>
                  <a:srgbClr val="000000"/>
                </a:solidFill>
                <a:effectLst/>
                <a:uFillTx/>
                <a:latin typeface="Calibri"/>
                <a:ea typeface="DejaVu Sans"/>
              </a:rPr>
              <a:t>	</a:t>
            </a:r>
            <a:r>
              <a:rPr lang="en-GB" sz="1600" b="0" u="none" strike="noStrike">
                <a:solidFill>
                  <a:srgbClr val="000000"/>
                </a:solidFill>
                <a:effectLst/>
                <a:uFillTx/>
                <a:latin typeface="Calibri"/>
                <a:ea typeface="DejaVu Sans"/>
              </a:rPr>
              <a:t>	</a:t>
            </a:r>
            <a:r>
              <a:rPr lang="en-GB" sz="1600" b="0" u="none" strike="noStrike">
                <a:solidFill>
                  <a:srgbClr val="000000"/>
                </a:solidFill>
                <a:effectLst/>
                <a:uFillTx/>
                <a:latin typeface="Calibri"/>
                <a:ea typeface="DejaVu Sans"/>
              </a:rPr>
              <a:t>Behavior </a:t>
            </a:r>
            <a:endParaRPr lang="en-GB" sz="1600" b="0" u="none" strike="noStrike">
              <a:solidFill>
                <a:srgbClr val="000000"/>
              </a:solidFill>
              <a:effectLst/>
              <a:uFillTx/>
              <a:latin typeface="Arial"/>
            </a:endParaRPr>
          </a:p>
          <a:p>
            <a:pPr defTabSz="914400">
              <a:lnSpc>
                <a:spcPct val="100000"/>
              </a:lnSpc>
            </a:pPr>
            <a:r>
              <a:rPr lang="en-GB" sz="1600" b="0" u="none" strike="noStrike">
                <a:solidFill>
                  <a:srgbClr val="000000"/>
                </a:solidFill>
                <a:effectLst/>
                <a:uFillTx/>
                <a:latin typeface="Calibri"/>
                <a:ea typeface="DejaVu Sans"/>
              </a:rPr>
              <a:t>Environment</a:t>
            </a:r>
            <a:r>
              <a:rPr lang="en-GB" sz="1600" b="0" u="none" strike="noStrike">
                <a:solidFill>
                  <a:srgbClr val="000000"/>
                </a:solidFill>
                <a:effectLst/>
                <a:uFillTx/>
                <a:latin typeface="Calibri"/>
                <a:ea typeface="DejaVu Sans"/>
              </a:rPr>
              <a:t>	</a:t>
            </a:r>
            <a:r>
              <a:rPr lang="en-GB" sz="1600" b="0" u="none" strike="noStrike">
                <a:solidFill>
                  <a:srgbClr val="000000"/>
                </a:solidFill>
                <a:effectLst/>
                <a:uFillTx/>
                <a:latin typeface="Calibri"/>
                <a:ea typeface="DejaVu Sans"/>
              </a:rPr>
              <a:t>	</a:t>
            </a:r>
            <a:r>
              <a:rPr lang="en-GB" sz="1600" b="0" u="none" strike="noStrike">
                <a:solidFill>
                  <a:srgbClr val="000000"/>
                </a:solidFill>
                <a:effectLst/>
                <a:uFillTx/>
                <a:latin typeface="Calibri"/>
                <a:ea typeface="DejaVu Sans"/>
              </a:rPr>
              <a:t>  Time Series</a:t>
            </a:r>
            <a:r>
              <a:rPr lang="en-GB" sz="1600" b="0" u="none" strike="noStrike">
                <a:solidFill>
                  <a:srgbClr val="000000"/>
                </a:solidFill>
                <a:effectLst/>
                <a:uFillTx/>
                <a:latin typeface="Calibri"/>
                <a:ea typeface="DejaVu Sans"/>
              </a:rPr>
              <a:t>	</a:t>
            </a:r>
            <a:r>
              <a:rPr lang="en-GB" sz="1600" b="0" u="none" strike="noStrike">
                <a:solidFill>
                  <a:srgbClr val="000000"/>
                </a:solidFill>
                <a:effectLst/>
                <a:uFillTx/>
                <a:latin typeface="Calibri"/>
                <a:ea typeface="DejaVu Sans"/>
              </a:rPr>
              <a:t>	</a:t>
            </a:r>
            <a:r>
              <a:rPr lang="en-GB" sz="1600" b="0" u="none" strike="noStrike">
                <a:solidFill>
                  <a:srgbClr val="000000"/>
                </a:solidFill>
                <a:effectLst/>
                <a:uFillTx/>
                <a:latin typeface="Calibri"/>
                <a:ea typeface="DejaVu Sans"/>
              </a:rPr>
              <a:t>Disease/Treatment Response</a:t>
            </a:r>
            <a:endParaRPr lang="en-GB" sz="1600" b="0" u="none" strike="noStrike">
              <a:solidFill>
                <a:srgbClr val="000000"/>
              </a:solidFill>
              <a:effectLst/>
              <a:uFillTx/>
              <a:latin typeface="Arial"/>
            </a:endParaRPr>
          </a:p>
        </p:txBody>
      </p:sp>
      <p:sp>
        <p:nvSpPr>
          <p:cNvPr id="124" name="CustomShape 8"/>
          <p:cNvSpPr/>
          <p:nvPr/>
        </p:nvSpPr>
        <p:spPr>
          <a:xfrm>
            <a:off x="2260800" y="6082200"/>
            <a:ext cx="875160" cy="212760"/>
          </a:xfrm>
          <a:prstGeom prst="stripedRightArrow">
            <a:avLst>
              <a:gd name="adj1" fmla="val 50000"/>
              <a:gd name="adj2" fmla="val 50000"/>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p>
            <a:endParaRPr lang="en-PL" sz="1800" b="0" u="none" strike="noStrike">
              <a:solidFill>
                <a:srgbClr val="000000"/>
              </a:solidFill>
              <a:effectLst/>
              <a:uFillTx/>
              <a:latin typeface="Arial"/>
            </a:endParaRPr>
          </a:p>
        </p:txBody>
      </p:sp>
      <p:sp>
        <p:nvSpPr>
          <p:cNvPr id="125" name="CustomShape 9"/>
          <p:cNvSpPr/>
          <p:nvPr/>
        </p:nvSpPr>
        <p:spPr>
          <a:xfrm>
            <a:off x="4837320" y="6094440"/>
            <a:ext cx="875160" cy="212760"/>
          </a:xfrm>
          <a:prstGeom prst="stripedRightArrow">
            <a:avLst>
              <a:gd name="adj1" fmla="val 50000"/>
              <a:gd name="adj2" fmla="val 50000"/>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p>
            <a:endParaRPr lang="en-PL" sz="1800" b="0" u="none" strike="noStrike">
              <a:solidFill>
                <a:srgbClr val="000000"/>
              </a:solidFill>
              <a:effectLst/>
              <a:uFillTx/>
              <a:latin typeface="Arial"/>
            </a:endParaRPr>
          </a:p>
        </p:txBody>
      </p:sp>
    </p:spTree>
  </p:cSld>
  <p:transition spd="slow">
    <p:wipe dir="u"/>
  </p:transition>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6" name="CustomShape 1"/>
          <p:cNvSpPr/>
          <p:nvPr/>
        </p:nvSpPr>
        <p:spPr>
          <a:xfrm>
            <a:off x="1360440" y="152280"/>
            <a:ext cx="7769880" cy="680400"/>
          </a:xfrm>
          <a:prstGeom prst="rect">
            <a:avLst/>
          </a:prstGeom>
          <a:noFill/>
          <a:ln w="0">
            <a:noFill/>
          </a:ln>
        </p:spPr>
        <p:style>
          <a:lnRef idx="0"/>
          <a:fillRef idx="0"/>
          <a:effectRef idx="0"/>
          <a:fontRef idx="minor"/>
        </p:style>
        <p:txBody>
          <a:bodyPr lIns="90000" tIns="45000" rIns="90000" bIns="45000" anchor="t">
            <a:noAutofit/>
          </a:bodyPr>
          <a:p>
            <a:pPr algn="ctr" defTabSz="914400">
              <a:lnSpc>
                <a:spcPct val="100000"/>
              </a:lnSpc>
            </a:pPr>
            <a:r>
              <a:rPr lang="en-GB" sz="3400" b="1" u="none" strike="noStrike">
                <a:solidFill>
                  <a:srgbClr val="0000FF"/>
                </a:solidFill>
                <a:effectLst/>
                <a:uFillTx/>
                <a:latin typeface="Calibri"/>
                <a:ea typeface="DejaVu Sans"/>
              </a:rPr>
              <a:t>Geospatial Statistics &amp; Health Surveillance</a:t>
            </a:r>
            <a:r>
              <a:rPr lang="en-GB" sz="3600" b="1" u="none" strike="noStrike">
                <a:solidFill>
                  <a:srgbClr val="0000FF"/>
                </a:solidFill>
                <a:effectLst/>
                <a:uFillTx/>
                <a:latin typeface="Calibri"/>
                <a:ea typeface="DejaVu Sans"/>
              </a:rPr>
              <a:t>	</a:t>
            </a:r>
            <a:endParaRPr lang="en-GB" sz="3600" b="0" u="none" strike="noStrike">
              <a:solidFill>
                <a:srgbClr val="000000"/>
              </a:solidFill>
              <a:effectLst/>
              <a:uFillTx/>
              <a:latin typeface="Arial"/>
            </a:endParaRPr>
          </a:p>
        </p:txBody>
      </p:sp>
      <p:sp>
        <p:nvSpPr>
          <p:cNvPr id="127" name="CustomShape 2"/>
          <p:cNvSpPr/>
          <p:nvPr/>
        </p:nvSpPr>
        <p:spPr>
          <a:xfrm>
            <a:off x="170280" y="914400"/>
            <a:ext cx="8760600" cy="43200"/>
          </a:xfrm>
          <a:prstGeom prst="rect">
            <a:avLst/>
          </a:prstGeom>
          <a:gradFill rotWithShape="0">
            <a:gsLst>
              <a:gs pos="0">
                <a:srgbClr val="00FF00"/>
              </a:gs>
              <a:gs pos="100000">
                <a:srgbClr val="0000FF"/>
              </a:gs>
            </a:gsLst>
            <a:lin ang="0"/>
          </a:gradFill>
          <a:ln w="9360">
            <a:noFill/>
          </a:ln>
        </p:spPr>
        <p:style>
          <a:lnRef idx="0"/>
          <a:fillRef idx="0"/>
          <a:effectRef idx="0"/>
          <a:fontRef idx="minor"/>
        </p:style>
        <p:txBody>
          <a:bodyPr lIns="90000" tIns="-1080" rIns="90000" bIns="-1080" anchor="t">
            <a:noAutofit/>
          </a:bodyPr>
          <a:p>
            <a:endParaRPr lang="en-PL" sz="1800" b="0" u="none" strike="noStrike">
              <a:solidFill>
                <a:srgbClr val="000000"/>
              </a:solidFill>
              <a:effectLst/>
              <a:uFillTx/>
              <a:latin typeface="Arial"/>
            </a:endParaRPr>
          </a:p>
        </p:txBody>
      </p:sp>
      <p:sp>
        <p:nvSpPr>
          <p:cNvPr id="128" name="CustomShape 3"/>
          <p:cNvSpPr/>
          <p:nvPr/>
        </p:nvSpPr>
        <p:spPr>
          <a:xfrm>
            <a:off x="0" y="2592360"/>
            <a:ext cx="5576040" cy="1886400"/>
          </a:xfrm>
          <a:prstGeom prst="rect">
            <a:avLst/>
          </a:prstGeom>
          <a:noFill/>
          <a:ln w="0">
            <a:noFill/>
          </a:ln>
        </p:spPr>
        <p:style>
          <a:lnRef idx="0"/>
          <a:fillRef idx="0"/>
          <a:effectRef idx="0"/>
          <a:fontRef idx="minor"/>
        </p:style>
        <p:txBody>
          <a:bodyPr lIns="90000" tIns="45000" rIns="90000" bIns="45000" anchor="t">
            <a:noAutofit/>
          </a:bodyPr>
          <a:p>
            <a:endParaRPr lang="en-PL" sz="1800" b="0" u="none" strike="noStrike">
              <a:solidFill>
                <a:srgbClr val="000000"/>
              </a:solidFill>
              <a:effectLst/>
              <a:uFillTx/>
              <a:latin typeface="Arial"/>
            </a:endParaRPr>
          </a:p>
        </p:txBody>
      </p:sp>
      <p:sp>
        <p:nvSpPr>
          <p:cNvPr id="129" name="CustomShape 4"/>
          <p:cNvSpPr/>
          <p:nvPr/>
        </p:nvSpPr>
        <p:spPr>
          <a:xfrm>
            <a:off x="1371600" y="914400"/>
            <a:ext cx="7542720" cy="453960"/>
          </a:xfrm>
          <a:prstGeom prst="rect">
            <a:avLst/>
          </a:prstGeom>
          <a:noFill/>
          <a:ln w="0">
            <a:noFill/>
          </a:ln>
        </p:spPr>
        <p:style>
          <a:lnRef idx="0"/>
          <a:fillRef idx="0"/>
          <a:effectRef idx="0"/>
          <a:fontRef idx="minor"/>
        </p:style>
        <p:txBody>
          <a:bodyPr lIns="90000" tIns="45000" rIns="90000" bIns="45000" anchor="t">
            <a:noAutofit/>
          </a:bodyPr>
          <a:p>
            <a:pPr defTabSz="914400">
              <a:lnSpc>
                <a:spcPct val="100000"/>
              </a:lnSpc>
            </a:pPr>
            <a:r>
              <a:rPr lang="en-GB" sz="2400" b="1" i="1" u="none" strike="noStrike">
                <a:solidFill>
                  <a:srgbClr val="0000FF"/>
                </a:solidFill>
                <a:effectLst/>
                <a:uFillTx/>
                <a:latin typeface="Calibri"/>
                <a:ea typeface="DejaVu Sans"/>
              </a:rPr>
              <a:t>  Prof. Paula Moraga</a:t>
            </a:r>
            <a:r>
              <a:rPr lang="en-GB" sz="1800" b="0" i="1" u="none" strike="noStrike">
                <a:solidFill>
                  <a:srgbClr val="0000FF"/>
                </a:solidFill>
                <a:effectLst/>
                <a:uFillTx/>
                <a:latin typeface="Calibri"/>
                <a:ea typeface="DejaVu Sans"/>
              </a:rPr>
              <a:t>    www.paulamoraga.com</a:t>
            </a:r>
            <a:endParaRPr lang="en-GB" sz="1800" b="0" u="none" strike="noStrike">
              <a:solidFill>
                <a:srgbClr val="000000"/>
              </a:solidFill>
              <a:effectLst/>
              <a:uFillTx/>
              <a:latin typeface="Arial"/>
            </a:endParaRPr>
          </a:p>
        </p:txBody>
      </p:sp>
      <p:sp>
        <p:nvSpPr>
          <p:cNvPr id="130" name="CustomShape 6"/>
          <p:cNvSpPr/>
          <p:nvPr/>
        </p:nvSpPr>
        <p:spPr>
          <a:xfrm>
            <a:off x="152280" y="4648320"/>
            <a:ext cx="5560200" cy="636840"/>
          </a:xfrm>
          <a:custGeom>
            <a:avLst/>
            <a:gdLst>
              <a:gd name="textAreaLeft" fmla="*/ 0 w 5560200"/>
              <a:gd name="textAreaRight" fmla="*/ 5560920 w 5560200"/>
              <a:gd name="textAreaTop" fmla="*/ 0 h 636840"/>
              <a:gd name="textAreaBottom" fmla="*/ 637560 h 636840"/>
            </a:gdLst>
            <a:ahLst/>
            <a:cxnLst/>
            <a:rect l="textAreaLeft" t="textAreaTop" r="textAreaRight" b="textAreaBottom"/>
            <a:pathLst>
              <a:path w="4961456" h="1477328">
                <a:moveTo>
                  <a:pt x="8456" y="0"/>
                </a:moveTo>
                <a:lnTo>
                  <a:pt x="4951766" y="1973"/>
                </a:lnTo>
                <a:lnTo>
                  <a:pt x="4961456" y="1477328"/>
                </a:lnTo>
                <a:lnTo>
                  <a:pt x="8456" y="1477328"/>
                </a:lnTo>
                <a:cubicBezTo>
                  <a:pt x="8456" y="984885"/>
                  <a:pt x="0" y="24763"/>
                  <a:pt x="0" y="24763"/>
                </a:cubicBezTo>
                <a:lnTo>
                  <a:pt x="8456" y="0"/>
                </a:lnTo>
                <a:close/>
              </a:path>
            </a:pathLst>
          </a:custGeom>
          <a:noFill/>
          <a:ln w="0">
            <a:noFill/>
          </a:ln>
        </p:spPr>
        <p:style>
          <a:lnRef idx="0"/>
          <a:fillRef idx="0"/>
          <a:effectRef idx="0"/>
          <a:fontRef idx="minor"/>
        </p:style>
        <p:txBody>
          <a:bodyPr lIns="90000" tIns="45000" rIns="90000" bIns="45000" anchor="t">
            <a:noAutofit/>
          </a:bodyPr>
          <a:p>
            <a:endParaRPr lang="en-PL" sz="1800" b="0" u="none" strike="noStrike">
              <a:solidFill>
                <a:srgbClr val="000000"/>
              </a:solidFill>
              <a:effectLst/>
              <a:uFillTx/>
              <a:latin typeface="Arial"/>
            </a:endParaRPr>
          </a:p>
        </p:txBody>
      </p:sp>
      <p:sp>
        <p:nvSpPr>
          <p:cNvPr id="131" name="CustomShape 7"/>
          <p:cNvSpPr/>
          <p:nvPr/>
        </p:nvSpPr>
        <p:spPr>
          <a:xfrm>
            <a:off x="49320" y="1857960"/>
            <a:ext cx="5225040" cy="2001960"/>
          </a:xfrm>
          <a:prstGeom prst="rect">
            <a:avLst/>
          </a:prstGeom>
          <a:noFill/>
          <a:ln w="0">
            <a:noFill/>
          </a:ln>
        </p:spPr>
        <p:style>
          <a:lnRef idx="0"/>
          <a:fillRef idx="0"/>
          <a:effectRef idx="0"/>
          <a:fontRef idx="minor"/>
        </p:style>
        <p:txBody>
          <a:bodyPr lIns="90000" tIns="45000" rIns="90000" bIns="45000" anchor="t">
            <a:noAutofit/>
          </a:bodyPr>
          <a:p>
            <a:pPr marL="286560" indent="-285840" defTabSz="914400">
              <a:lnSpc>
                <a:spcPct val="100000"/>
              </a:lnSpc>
              <a:buClr>
                <a:srgbClr val="000000"/>
              </a:buClr>
              <a:buFont typeface="Arial"/>
              <a:buChar char="•"/>
            </a:pPr>
            <a:r>
              <a:rPr lang="en-GB" sz="1800" b="1" u="none" strike="noStrike">
                <a:solidFill>
                  <a:srgbClr val="000000"/>
                </a:solidFill>
                <a:effectLst/>
                <a:uFillTx/>
                <a:latin typeface="Arial"/>
                <a:ea typeface="DejaVu Sans"/>
              </a:rPr>
              <a:t>Disease mapping, detection of clusters, early detection of disease outbreaks</a:t>
            </a:r>
            <a:endParaRPr lang="en-GB" sz="1800" b="0" u="none" strike="noStrike">
              <a:solidFill>
                <a:srgbClr val="000000"/>
              </a:solidFill>
              <a:effectLst/>
              <a:uFillTx/>
              <a:latin typeface="Arial"/>
            </a:endParaRPr>
          </a:p>
          <a:p>
            <a:pPr defTabSz="914400">
              <a:lnSpc>
                <a:spcPct val="100000"/>
              </a:lnSpc>
            </a:pPr>
            <a:endParaRPr lang="en-GB" sz="1800" b="0" u="none" strike="noStrike">
              <a:solidFill>
                <a:srgbClr val="000000"/>
              </a:solidFill>
              <a:effectLst/>
              <a:uFillTx/>
              <a:latin typeface="Arial"/>
            </a:endParaRPr>
          </a:p>
          <a:p>
            <a:pPr marL="286560" indent="-285840" defTabSz="914400">
              <a:lnSpc>
                <a:spcPct val="100000"/>
              </a:lnSpc>
              <a:buClr>
                <a:srgbClr val="000000"/>
              </a:buClr>
              <a:buFont typeface="Arial"/>
              <a:buChar char="•"/>
            </a:pPr>
            <a:r>
              <a:rPr lang="en-GB" sz="1800" b="1" u="none" strike="noStrike">
                <a:solidFill>
                  <a:srgbClr val="000000"/>
                </a:solidFill>
                <a:effectLst/>
                <a:uFillTx/>
                <a:latin typeface="Arial"/>
                <a:ea typeface="DejaVu Sans"/>
              </a:rPr>
              <a:t>Statistical software, interactive visualization applications to facilitate communication and inform policymaking</a:t>
            </a:r>
            <a:endParaRPr lang="en-GB" sz="1800" b="0" u="none" strike="noStrike">
              <a:solidFill>
                <a:srgbClr val="000000"/>
              </a:solidFill>
              <a:effectLst/>
              <a:uFillTx/>
              <a:latin typeface="Arial"/>
            </a:endParaRPr>
          </a:p>
        </p:txBody>
      </p:sp>
      <p:pic>
        <p:nvPicPr>
          <p:cNvPr id="132" name="Picture 3"/>
          <p:cNvPicPr/>
          <p:nvPr/>
        </p:nvPicPr>
        <p:blipFill>
          <a:blip r:embed="rId1"/>
          <a:stretch/>
        </p:blipFill>
        <p:spPr>
          <a:xfrm>
            <a:off x="0" y="0"/>
            <a:ext cx="1377720" cy="1776240"/>
          </a:xfrm>
          <a:prstGeom prst="rect">
            <a:avLst/>
          </a:prstGeom>
          <a:noFill/>
          <a:ln w="0">
            <a:noFill/>
          </a:ln>
        </p:spPr>
      </p:pic>
      <p:pic>
        <p:nvPicPr>
          <p:cNvPr id="133" name="Picture 8"/>
          <p:cNvPicPr/>
          <p:nvPr/>
        </p:nvPicPr>
        <p:blipFill>
          <a:blip r:embed="rId2"/>
          <a:stretch/>
        </p:blipFill>
        <p:spPr>
          <a:xfrm>
            <a:off x="0" y="4029480"/>
            <a:ext cx="5492520" cy="2823120"/>
          </a:xfrm>
          <a:prstGeom prst="rect">
            <a:avLst/>
          </a:prstGeom>
          <a:noFill/>
          <a:ln w="0">
            <a:noFill/>
          </a:ln>
        </p:spPr>
      </p:pic>
      <p:sp>
        <p:nvSpPr>
          <p:cNvPr id="134" name="CustomShape 7"/>
          <p:cNvSpPr/>
          <p:nvPr/>
        </p:nvSpPr>
        <p:spPr>
          <a:xfrm>
            <a:off x="223920" y="3732120"/>
            <a:ext cx="5072760" cy="362520"/>
          </a:xfrm>
          <a:prstGeom prst="rect">
            <a:avLst/>
          </a:prstGeom>
          <a:noFill/>
          <a:ln w="0">
            <a:noFill/>
          </a:ln>
        </p:spPr>
        <p:style>
          <a:lnRef idx="0"/>
          <a:fillRef idx="0"/>
          <a:effectRef idx="0"/>
          <a:fontRef idx="minor"/>
        </p:style>
        <p:txBody>
          <a:bodyPr lIns="90000" tIns="45000" rIns="90000" bIns="45000" anchor="t">
            <a:noAutofit/>
          </a:bodyPr>
          <a:p>
            <a:pPr marL="720" defTabSz="914400">
              <a:lnSpc>
                <a:spcPct val="100000"/>
              </a:lnSpc>
            </a:pPr>
            <a:r>
              <a:rPr lang="en-GB" sz="1200" b="0" u="none" strike="noStrike">
                <a:solidFill>
                  <a:srgbClr val="000000"/>
                </a:solidFill>
                <a:effectLst/>
                <a:uFillTx/>
                <a:latin typeface="Arial"/>
                <a:ea typeface="DejaVu Sans"/>
              </a:rPr>
              <a:t>Geostatistical models to predict disease risk and identify risk factors</a:t>
            </a:r>
            <a:endParaRPr lang="en-GB" sz="1200" b="0" u="none" strike="noStrike">
              <a:solidFill>
                <a:srgbClr val="000000"/>
              </a:solidFill>
              <a:effectLst/>
              <a:uFillTx/>
              <a:latin typeface="Arial"/>
            </a:endParaRPr>
          </a:p>
        </p:txBody>
      </p:sp>
      <p:sp>
        <p:nvSpPr>
          <p:cNvPr id="135" name="CustomShape 7"/>
          <p:cNvSpPr/>
          <p:nvPr/>
        </p:nvSpPr>
        <p:spPr>
          <a:xfrm>
            <a:off x="5463360" y="1427760"/>
            <a:ext cx="3345840" cy="288000"/>
          </a:xfrm>
          <a:prstGeom prst="rect">
            <a:avLst/>
          </a:prstGeom>
          <a:noFill/>
          <a:ln w="0">
            <a:noFill/>
          </a:ln>
        </p:spPr>
        <p:style>
          <a:lnRef idx="0"/>
          <a:fillRef idx="0"/>
          <a:effectRef idx="0"/>
          <a:fontRef idx="minor"/>
        </p:style>
        <p:txBody>
          <a:bodyPr lIns="90000" tIns="45000" rIns="90000" bIns="45000" anchor="t">
            <a:noAutofit/>
          </a:bodyPr>
          <a:p>
            <a:pPr marL="720" defTabSz="914400">
              <a:lnSpc>
                <a:spcPct val="100000"/>
              </a:lnSpc>
            </a:pPr>
            <a:r>
              <a:rPr lang="en-GB" sz="1200" b="0" u="none" strike="noStrike">
                <a:solidFill>
                  <a:srgbClr val="000000"/>
                </a:solidFill>
                <a:effectLst/>
                <a:uFillTx/>
                <a:latin typeface="Arial"/>
                <a:ea typeface="DejaVu Sans"/>
              </a:rPr>
              <a:t>SpatialEpiApp: spatial modeling &amp; visualization</a:t>
            </a:r>
            <a:endParaRPr lang="en-GB" sz="1200" b="0" u="none" strike="noStrike">
              <a:solidFill>
                <a:srgbClr val="000000"/>
              </a:solidFill>
              <a:effectLst/>
              <a:uFillTx/>
              <a:latin typeface="Arial"/>
            </a:endParaRPr>
          </a:p>
        </p:txBody>
      </p:sp>
      <p:sp>
        <p:nvSpPr>
          <p:cNvPr id="136" name="CustomShape 7"/>
          <p:cNvSpPr/>
          <p:nvPr/>
        </p:nvSpPr>
        <p:spPr>
          <a:xfrm>
            <a:off x="5463360" y="4029480"/>
            <a:ext cx="3345840" cy="248040"/>
          </a:xfrm>
          <a:prstGeom prst="rect">
            <a:avLst/>
          </a:prstGeom>
          <a:noFill/>
          <a:ln w="0">
            <a:noFill/>
          </a:ln>
        </p:spPr>
        <p:style>
          <a:lnRef idx="0"/>
          <a:fillRef idx="0"/>
          <a:effectRef idx="0"/>
          <a:fontRef idx="minor"/>
        </p:style>
        <p:txBody>
          <a:bodyPr lIns="90000" tIns="45000" rIns="90000" bIns="45000" anchor="t">
            <a:noAutofit/>
          </a:bodyPr>
          <a:p>
            <a:pPr marL="720" defTabSz="914400">
              <a:lnSpc>
                <a:spcPct val="100000"/>
              </a:lnSpc>
            </a:pPr>
            <a:r>
              <a:rPr lang="en-GB" sz="1200" b="0" u="none" strike="noStrike">
                <a:solidFill>
                  <a:srgbClr val="000000"/>
                </a:solidFill>
                <a:effectLst/>
                <a:uFillTx/>
                <a:latin typeface="Arial"/>
                <a:ea typeface="DejaVu Sans"/>
              </a:rPr>
              <a:t>epiflows: travel-related spread of disease</a:t>
            </a:r>
            <a:endParaRPr lang="en-GB" sz="1200" b="0" u="none" strike="noStrike">
              <a:solidFill>
                <a:srgbClr val="000000"/>
              </a:solidFill>
              <a:effectLst/>
              <a:uFillTx/>
              <a:latin typeface="Arial"/>
            </a:endParaRPr>
          </a:p>
        </p:txBody>
      </p:sp>
      <p:pic>
        <p:nvPicPr>
          <p:cNvPr id="137" name="Picture 9"/>
          <p:cNvPicPr/>
          <p:nvPr/>
        </p:nvPicPr>
        <p:blipFill>
          <a:blip r:embed="rId3"/>
          <a:stretch/>
        </p:blipFill>
        <p:spPr>
          <a:xfrm>
            <a:off x="5441400" y="1681920"/>
            <a:ext cx="3688920" cy="2369520"/>
          </a:xfrm>
          <a:prstGeom prst="rect">
            <a:avLst/>
          </a:prstGeom>
          <a:noFill/>
          <a:ln w="0">
            <a:noFill/>
          </a:ln>
        </p:spPr>
      </p:pic>
      <p:pic>
        <p:nvPicPr>
          <p:cNvPr id="138" name="Picture 10"/>
          <p:cNvPicPr/>
          <p:nvPr/>
        </p:nvPicPr>
        <p:blipFill>
          <a:blip r:embed="rId4"/>
          <a:stretch/>
        </p:blipFill>
        <p:spPr>
          <a:xfrm>
            <a:off x="5493240" y="4278240"/>
            <a:ext cx="3596040" cy="2433240"/>
          </a:xfrm>
          <a:prstGeom prst="rect">
            <a:avLst/>
          </a:prstGeom>
          <a:noFill/>
          <a:ln w="0">
            <a:noFill/>
          </a:ln>
        </p:spPr>
      </p:pic>
    </p:spTree>
  </p:cSld>
  <p:transition spd="slow">
    <p:wipe dir="u"/>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miter/>
        </a:ln>
        <a:ln w="25400" cap="flat" cmpd="sng" algn="ctr">
          <a:prstDash val="solid"/>
          <a:miter/>
        </a:ln>
        <a:ln w="3810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miter/>
        </a:ln>
        <a:ln w="25400" cap="flat" cmpd="sng" algn="ctr">
          <a:prstDash val="solid"/>
          <a:miter/>
        </a:ln>
        <a:ln w="3810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5.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24755</TotalTime>
  <Application>LibreOffice/26.2.5.2$Linux_X86_64 LibreOffice_project/620$Build-2</Application>
  <AppVersion>15.0000</AppVersion>
  <Words>2167</Words>
  <Paragraphs>178</Paragraphs>
  <Company>FUJITSU</Company>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2013-04-30T04:37:04Z</dcterms:created>
  <dc:creator>Frechet</dc:creator>
  <dc:description/>
  <dc:language>en-US</dc:language>
  <cp:lastModifiedBy/>
  <cp:lastPrinted>2018-07-24T06:52:39Z</cp:lastPrinted>
  <dcterms:modified xsi:type="dcterms:W3CDTF">2026-08-24T10:02:46Z</dcterms:modified>
  <cp:revision>175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HiddenSlides">
    <vt:i4>0</vt:i4>
  </property>
  <property fmtid="{D5CDD505-2E9C-101B-9397-08002B2CF9AE}" pid="3" name="HyperlinksChanged">
    <vt:bool>0</vt:bool>
  </property>
  <property fmtid="{D5CDD505-2E9C-101B-9397-08002B2CF9AE}" pid="4" name="LinksUpToDate">
    <vt:bool>0</vt:bool>
  </property>
  <property fmtid="{D5CDD505-2E9C-101B-9397-08002B2CF9AE}" pid="5" name="MMClips">
    <vt:i4>2</vt:i4>
  </property>
  <property fmtid="{D5CDD505-2E9C-101B-9397-08002B2CF9AE}" pid="6" name="Notes">
    <vt:i4>9</vt:i4>
  </property>
  <property fmtid="{D5CDD505-2E9C-101B-9397-08002B2CF9AE}" pid="7" name="PresentationFormat">
    <vt:lpwstr>On-screen Show (4:3)</vt:lpwstr>
  </property>
  <property fmtid="{D5CDD505-2E9C-101B-9397-08002B2CF9AE}" pid="8" name="ScaleCrop">
    <vt:bool>0</vt:bool>
  </property>
  <property fmtid="{D5CDD505-2E9C-101B-9397-08002B2CF9AE}" pid="9" name="ShareDoc">
    <vt:bool>0</vt:bool>
  </property>
  <property fmtid="{D5CDD505-2E9C-101B-9397-08002B2CF9AE}" pid="10" name="Slides">
    <vt:i4>17</vt:i4>
  </property>
</Properties>
</file>